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1" r:id="rId3"/>
    <p:sldId id="258" r:id="rId4"/>
    <p:sldId id="272" r:id="rId5"/>
    <p:sldId id="271" r:id="rId6"/>
    <p:sldId id="260" r:id="rId7"/>
    <p:sldId id="273" r:id="rId8"/>
    <p:sldId id="274" r:id="rId9"/>
    <p:sldId id="275" r:id="rId10"/>
    <p:sldId id="276" r:id="rId11"/>
    <p:sldId id="277" r:id="rId12"/>
    <p:sldId id="289" r:id="rId13"/>
    <p:sldId id="278" r:id="rId14"/>
    <p:sldId id="281" r:id="rId15"/>
    <p:sldId id="282" r:id="rId16"/>
    <p:sldId id="290" r:id="rId17"/>
    <p:sldId id="284" r:id="rId18"/>
    <p:sldId id="286" r:id="rId19"/>
    <p:sldId id="288" r:id="rId20"/>
    <p:sldId id="293" r:id="rId21"/>
    <p:sldId id="294" r:id="rId22"/>
    <p:sldId id="257" r:id="rId23"/>
    <p:sldId id="279" r:id="rId24"/>
    <p:sldId id="280" r:id="rId25"/>
    <p:sldId id="283" r:id="rId26"/>
    <p:sldId id="285"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0D08B-1370-4F91-8849-53668C8ACC32}">
          <p14:sldIdLst>
            <p14:sldId id="256"/>
            <p14:sldId id="291"/>
            <p14:sldId id="258"/>
            <p14:sldId id="272"/>
            <p14:sldId id="271"/>
            <p14:sldId id="260"/>
            <p14:sldId id="273"/>
            <p14:sldId id="274"/>
            <p14:sldId id="275"/>
            <p14:sldId id="276"/>
            <p14:sldId id="277"/>
            <p14:sldId id="289"/>
            <p14:sldId id="278"/>
            <p14:sldId id="281"/>
            <p14:sldId id="282"/>
            <p14:sldId id="290"/>
            <p14:sldId id="284"/>
            <p14:sldId id="286"/>
            <p14:sldId id="288"/>
            <p14:sldId id="293"/>
            <p14:sldId id="294"/>
            <p14:sldId id="257"/>
            <p14:sldId id="279"/>
            <p14:sldId id="280"/>
            <p14:sldId id="283"/>
            <p14:sldId id="285"/>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98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1896F-662B-4E5F-B2E7-E38BFA5F3218}" v="619" dt="2021-03-25T16:40:17.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47" autoAdjust="0"/>
  </p:normalViewPr>
  <p:slideViewPr>
    <p:cSldViewPr snapToGrid="0">
      <p:cViewPr varScale="1">
        <p:scale>
          <a:sx n="75" d="100"/>
          <a:sy n="75" d="100"/>
        </p:scale>
        <p:origin x="6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Knight" userId="03bbb8e5a6d6338b" providerId="LiveId" clId="{6B51896F-662B-4E5F-B2E7-E38BFA5F3218}"/>
    <pc:docChg chg="undo redo custSel addSld delSld modSld sldOrd modSection">
      <pc:chgData name="Jason Knight" userId="03bbb8e5a6d6338b" providerId="LiveId" clId="{6B51896F-662B-4E5F-B2E7-E38BFA5F3218}" dt="2021-03-25T16:42:41.934" v="23755" actId="20577"/>
      <pc:docMkLst>
        <pc:docMk/>
      </pc:docMkLst>
      <pc:sldChg chg="addSp delSp modSp mod setBg addAnim setClrOvrMap modNotesTx">
        <pc:chgData name="Jason Knight" userId="03bbb8e5a6d6338b" providerId="LiveId" clId="{6B51896F-662B-4E5F-B2E7-E38BFA5F3218}" dt="2021-03-25T03:25:44.279" v="5975" actId="20577"/>
        <pc:sldMkLst>
          <pc:docMk/>
          <pc:sldMk cId="347984693" sldId="256"/>
        </pc:sldMkLst>
        <pc:spChg chg="mod">
          <ac:chgData name="Jason Knight" userId="03bbb8e5a6d6338b" providerId="LiveId" clId="{6B51896F-662B-4E5F-B2E7-E38BFA5F3218}" dt="2021-03-25T03:15:15.510" v="5259" actId="26606"/>
          <ac:spMkLst>
            <pc:docMk/>
            <pc:sldMk cId="347984693" sldId="256"/>
            <ac:spMk id="2" creationId="{F6340903-05A7-4356-AEC5-BFAAC67046C0}"/>
          </ac:spMkLst>
        </pc:spChg>
        <pc:spChg chg="mod">
          <ac:chgData name="Jason Knight" userId="03bbb8e5a6d6338b" providerId="LiveId" clId="{6B51896F-662B-4E5F-B2E7-E38BFA5F3218}" dt="2021-03-25T03:15:15.510" v="5259" actId="26606"/>
          <ac:spMkLst>
            <pc:docMk/>
            <pc:sldMk cId="347984693" sldId="256"/>
            <ac:spMk id="3" creationId="{937112CD-C4F0-43DD-820E-EEB9A7169175}"/>
          </ac:spMkLst>
        </pc:spChg>
        <pc:spChg chg="add del">
          <ac:chgData name="Jason Knight" userId="03bbb8e5a6d6338b" providerId="LiveId" clId="{6B51896F-662B-4E5F-B2E7-E38BFA5F3218}" dt="2021-03-25T03:15:15.510" v="5259" actId="26606"/>
          <ac:spMkLst>
            <pc:docMk/>
            <pc:sldMk cId="347984693" sldId="256"/>
            <ac:spMk id="9" creationId="{71B2258F-86CA-4D4D-8270-BC05FCDEBFB3}"/>
          </ac:spMkLst>
        </pc:spChg>
        <pc:spChg chg="add">
          <ac:chgData name="Jason Knight" userId="03bbb8e5a6d6338b" providerId="LiveId" clId="{6B51896F-662B-4E5F-B2E7-E38BFA5F3218}" dt="2021-03-25T03:15:15.510" v="5259" actId="26606"/>
          <ac:spMkLst>
            <pc:docMk/>
            <pc:sldMk cId="347984693" sldId="256"/>
            <ac:spMk id="14" creationId="{5A59F003-E00A-43F9-91DC-CC54E3B87466}"/>
          </ac:spMkLst>
        </pc:spChg>
        <pc:spChg chg="add">
          <ac:chgData name="Jason Knight" userId="03bbb8e5a6d6338b" providerId="LiveId" clId="{6B51896F-662B-4E5F-B2E7-E38BFA5F3218}" dt="2021-03-25T03:15:15.510" v="5259" actId="26606"/>
          <ac:spMkLst>
            <pc:docMk/>
            <pc:sldMk cId="347984693" sldId="256"/>
            <ac:spMk id="16" creationId="{D74A4382-E3AD-430A-9A1F-DFA3E0E77A7D}"/>
          </ac:spMkLst>
        </pc:spChg>
        <pc:spChg chg="add">
          <ac:chgData name="Jason Knight" userId="03bbb8e5a6d6338b" providerId="LiveId" clId="{6B51896F-662B-4E5F-B2E7-E38BFA5F3218}" dt="2021-03-25T03:15:15.510" v="5259" actId="26606"/>
          <ac:spMkLst>
            <pc:docMk/>
            <pc:sldMk cId="347984693" sldId="256"/>
            <ac:spMk id="18" creationId="{79F40191-0F44-4FD1-82CC-ACB507C14BE6}"/>
          </ac:spMkLst>
        </pc:spChg>
        <pc:picChg chg="add mod">
          <ac:chgData name="Jason Knight" userId="03bbb8e5a6d6338b" providerId="LiveId" clId="{6B51896F-662B-4E5F-B2E7-E38BFA5F3218}" dt="2021-03-25T03:15:15.510" v="5259" actId="26606"/>
          <ac:picMkLst>
            <pc:docMk/>
            <pc:sldMk cId="347984693" sldId="256"/>
            <ac:picMk id="5" creationId="{4D6668CA-05C4-48CC-A236-317E008E427A}"/>
          </ac:picMkLst>
        </pc:picChg>
      </pc:sldChg>
      <pc:sldChg chg="modSp mod ord modShow">
        <pc:chgData name="Jason Knight" userId="03bbb8e5a6d6338b" providerId="LiveId" clId="{6B51896F-662B-4E5F-B2E7-E38BFA5F3218}" dt="2021-03-25T03:00:22.319" v="5138"/>
        <pc:sldMkLst>
          <pc:docMk/>
          <pc:sldMk cId="9309706" sldId="257"/>
        </pc:sldMkLst>
        <pc:spChg chg="mod">
          <ac:chgData name="Jason Knight" userId="03bbb8e5a6d6338b" providerId="LiveId" clId="{6B51896F-662B-4E5F-B2E7-E38BFA5F3218}" dt="2021-03-23T16:06:42.577" v="244" actId="6549"/>
          <ac:spMkLst>
            <pc:docMk/>
            <pc:sldMk cId="9309706" sldId="257"/>
            <ac:spMk id="3" creationId="{A1BD3259-518B-407A-9899-CD227FF0C33E}"/>
          </ac:spMkLst>
        </pc:spChg>
      </pc:sldChg>
      <pc:sldChg chg="addSp delSp modSp mod setBg addAnim modNotesTx">
        <pc:chgData name="Jason Knight" userId="03bbb8e5a6d6338b" providerId="LiveId" clId="{6B51896F-662B-4E5F-B2E7-E38BFA5F3218}" dt="2021-03-25T13:20:18.207" v="6362" actId="20577"/>
        <pc:sldMkLst>
          <pc:docMk/>
          <pc:sldMk cId="1667064036" sldId="258"/>
        </pc:sldMkLst>
        <pc:spChg chg="mod">
          <ac:chgData name="Jason Knight" userId="03bbb8e5a6d6338b" providerId="LiveId" clId="{6B51896F-662B-4E5F-B2E7-E38BFA5F3218}" dt="2021-03-24T19:43:20.244" v="1790" actId="26606"/>
          <ac:spMkLst>
            <pc:docMk/>
            <pc:sldMk cId="1667064036" sldId="258"/>
            <ac:spMk id="2" creationId="{44262AD4-76EE-47CD-9EA4-6874402DBD52}"/>
          </ac:spMkLst>
        </pc:spChg>
        <pc:spChg chg="mod">
          <ac:chgData name="Jason Knight" userId="03bbb8e5a6d6338b" providerId="LiveId" clId="{6B51896F-662B-4E5F-B2E7-E38BFA5F3218}" dt="2021-03-24T19:43:51.533" v="1800" actId="404"/>
          <ac:spMkLst>
            <pc:docMk/>
            <pc:sldMk cId="1667064036" sldId="258"/>
            <ac:spMk id="3" creationId="{0329AD7A-5DDE-4FA8-82EF-CDDD0301BFFC}"/>
          </ac:spMkLst>
        </pc:spChg>
        <pc:spChg chg="add del">
          <ac:chgData name="Jason Knight" userId="03bbb8e5a6d6338b" providerId="LiveId" clId="{6B51896F-662B-4E5F-B2E7-E38BFA5F3218}" dt="2021-03-24T19:43:38.046" v="1795" actId="26606"/>
          <ac:spMkLst>
            <pc:docMk/>
            <pc:sldMk cId="1667064036" sldId="258"/>
            <ac:spMk id="8" creationId="{3B854194-185D-494D-905C-7C7CB2E30F6E}"/>
          </ac:spMkLst>
        </pc:spChg>
        <pc:spChg chg="add del">
          <ac:chgData name="Jason Knight" userId="03bbb8e5a6d6338b" providerId="LiveId" clId="{6B51896F-662B-4E5F-B2E7-E38BFA5F3218}" dt="2021-03-24T19:43:38.046" v="1795" actId="26606"/>
          <ac:spMkLst>
            <pc:docMk/>
            <pc:sldMk cId="1667064036" sldId="258"/>
            <ac:spMk id="10" creationId="{B4F5FA0D-0104-4987-8241-EFF7C85B88DE}"/>
          </ac:spMkLst>
        </pc:spChg>
        <pc:spChg chg="add">
          <ac:chgData name="Jason Knight" userId="03bbb8e5a6d6338b" providerId="LiveId" clId="{6B51896F-662B-4E5F-B2E7-E38BFA5F3218}" dt="2021-03-24T19:43:38.046" v="1795" actId="26606"/>
          <ac:spMkLst>
            <pc:docMk/>
            <pc:sldMk cId="1667064036" sldId="258"/>
            <ac:spMk id="17" creationId="{3B854194-185D-494D-905C-7C7CB2E30F6E}"/>
          </ac:spMkLst>
        </pc:spChg>
        <pc:spChg chg="add">
          <ac:chgData name="Jason Knight" userId="03bbb8e5a6d6338b" providerId="LiveId" clId="{6B51896F-662B-4E5F-B2E7-E38BFA5F3218}" dt="2021-03-24T19:43:38.046" v="1795" actId="26606"/>
          <ac:spMkLst>
            <pc:docMk/>
            <pc:sldMk cId="1667064036" sldId="258"/>
            <ac:spMk id="19" creationId="{B4F5FA0D-0104-4987-8241-EFF7C85B88DE}"/>
          </ac:spMkLst>
        </pc:spChg>
        <pc:picChg chg="add del">
          <ac:chgData name="Jason Knight" userId="03bbb8e5a6d6338b" providerId="LiveId" clId="{6B51896F-662B-4E5F-B2E7-E38BFA5F3218}" dt="2021-03-24T19:43:38.046" v="1795" actId="26606"/>
          <ac:picMkLst>
            <pc:docMk/>
            <pc:sldMk cId="1667064036" sldId="258"/>
            <ac:picMk id="12" creationId="{2897127E-6CEF-446C-BE87-93B7C46E49D1}"/>
          </ac:picMkLst>
        </pc:picChg>
        <pc:picChg chg="add">
          <ac:chgData name="Jason Knight" userId="03bbb8e5a6d6338b" providerId="LiveId" clId="{6B51896F-662B-4E5F-B2E7-E38BFA5F3218}" dt="2021-03-24T19:43:38.046" v="1795" actId="26606"/>
          <ac:picMkLst>
            <pc:docMk/>
            <pc:sldMk cId="1667064036" sldId="258"/>
            <ac:picMk id="21" creationId="{2897127E-6CEF-446C-BE87-93B7C46E49D1}"/>
          </ac:picMkLst>
        </pc:picChg>
      </pc:sldChg>
      <pc:sldChg chg="modSp del mod">
        <pc:chgData name="Jason Knight" userId="03bbb8e5a6d6338b" providerId="LiveId" clId="{6B51896F-662B-4E5F-B2E7-E38BFA5F3218}" dt="2021-03-24T19:35:29.356" v="1320" actId="47"/>
        <pc:sldMkLst>
          <pc:docMk/>
          <pc:sldMk cId="2960522202" sldId="259"/>
        </pc:sldMkLst>
        <pc:spChg chg="mod">
          <ac:chgData name="Jason Knight" userId="03bbb8e5a6d6338b" providerId="LiveId" clId="{6B51896F-662B-4E5F-B2E7-E38BFA5F3218}" dt="2021-03-24T18:37:11.670" v="264" actId="6549"/>
          <ac:spMkLst>
            <pc:docMk/>
            <pc:sldMk cId="2960522202" sldId="259"/>
            <ac:spMk id="2" creationId="{C9B7D8B1-8D6D-4EAA-8E4B-30C4088A6BD5}"/>
          </ac:spMkLst>
        </pc:spChg>
        <pc:spChg chg="mod">
          <ac:chgData name="Jason Knight" userId="03bbb8e5a6d6338b" providerId="LiveId" clId="{6B51896F-662B-4E5F-B2E7-E38BFA5F3218}" dt="2021-03-24T18:36:58.509" v="263" actId="403"/>
          <ac:spMkLst>
            <pc:docMk/>
            <pc:sldMk cId="2960522202" sldId="259"/>
            <ac:spMk id="3" creationId="{5A1A0CA0-917F-4D83-BBF9-B8B6B09090CD}"/>
          </ac:spMkLst>
        </pc:spChg>
      </pc:sldChg>
      <pc:sldChg chg="addSp delSp modSp mod setBg modAnim modNotesTx">
        <pc:chgData name="Jason Knight" userId="03bbb8e5a6d6338b" providerId="LiveId" clId="{6B51896F-662B-4E5F-B2E7-E38BFA5F3218}" dt="2021-03-25T13:59:57.042" v="10477" actId="20577"/>
        <pc:sldMkLst>
          <pc:docMk/>
          <pc:sldMk cId="2935583049" sldId="260"/>
        </pc:sldMkLst>
        <pc:spChg chg="del mod">
          <ac:chgData name="Jason Knight" userId="03bbb8e5a6d6338b" providerId="LiveId" clId="{6B51896F-662B-4E5F-B2E7-E38BFA5F3218}" dt="2021-03-24T19:36:24.138" v="1338" actId="478"/>
          <ac:spMkLst>
            <pc:docMk/>
            <pc:sldMk cId="2935583049" sldId="260"/>
            <ac:spMk id="2" creationId="{EB160383-0E58-4916-96B7-B746312BC071}"/>
          </ac:spMkLst>
        </pc:spChg>
        <pc:spChg chg="mod ord">
          <ac:chgData name="Jason Knight" userId="03bbb8e5a6d6338b" providerId="LiveId" clId="{6B51896F-662B-4E5F-B2E7-E38BFA5F3218}" dt="2021-03-25T02:53:54.527" v="5111" actId="403"/>
          <ac:spMkLst>
            <pc:docMk/>
            <pc:sldMk cId="2935583049" sldId="260"/>
            <ac:spMk id="3" creationId="{6A12BA44-038C-4A02-96B5-A77788604138}"/>
          </ac:spMkLst>
        </pc:spChg>
        <pc:spChg chg="add del mod">
          <ac:chgData name="Jason Knight" userId="03bbb8e5a6d6338b" providerId="LiveId" clId="{6B51896F-662B-4E5F-B2E7-E38BFA5F3218}" dt="2021-03-24T20:10:03.246" v="2189" actId="478"/>
          <ac:spMkLst>
            <pc:docMk/>
            <pc:sldMk cId="2935583049" sldId="260"/>
            <ac:spMk id="4" creationId="{2291FE06-8DDF-4D9D-A120-3954AA7E0C87}"/>
          </ac:spMkLst>
        </pc:spChg>
        <pc:spChg chg="add mod">
          <ac:chgData name="Jason Knight" userId="03bbb8e5a6d6338b" providerId="LiveId" clId="{6B51896F-662B-4E5F-B2E7-E38BFA5F3218}" dt="2021-03-25T13:55:17.814" v="9758" actId="571"/>
          <ac:spMkLst>
            <pc:docMk/>
            <pc:sldMk cId="2935583049" sldId="260"/>
            <ac:spMk id="5" creationId="{3AC54290-4C19-43E3-8C77-9236A816EA5D}"/>
          </ac:spMkLst>
        </pc:spChg>
        <pc:spChg chg="add mod">
          <ac:chgData name="Jason Knight" userId="03bbb8e5a6d6338b" providerId="LiveId" clId="{6B51896F-662B-4E5F-B2E7-E38BFA5F3218}" dt="2021-03-24T20:22:50.002" v="2767" actId="13822"/>
          <ac:spMkLst>
            <pc:docMk/>
            <pc:sldMk cId="2935583049" sldId="260"/>
            <ac:spMk id="7" creationId="{E75E7A0E-183D-4E1D-8A76-E01B38E62731}"/>
          </ac:spMkLst>
        </pc:spChg>
        <pc:spChg chg="add mod">
          <ac:chgData name="Jason Knight" userId="03bbb8e5a6d6338b" providerId="LiveId" clId="{6B51896F-662B-4E5F-B2E7-E38BFA5F3218}" dt="2021-03-25T13:55:17.814" v="9758" actId="571"/>
          <ac:spMkLst>
            <pc:docMk/>
            <pc:sldMk cId="2935583049" sldId="260"/>
            <ac:spMk id="8" creationId="{E1712AB1-53AA-4901-859E-F9CDA2BB4454}"/>
          </ac:spMkLst>
        </pc:spChg>
        <pc:picChg chg="add mod">
          <ac:chgData name="Jason Knight" userId="03bbb8e5a6d6338b" providerId="LiveId" clId="{6B51896F-662B-4E5F-B2E7-E38BFA5F3218}" dt="2021-03-24T19:42:26.166" v="1786" actId="27614"/>
          <ac:picMkLst>
            <pc:docMk/>
            <pc:sldMk cId="2935583049" sldId="260"/>
            <ac:picMk id="6" creationId="{B0B52DB0-5F78-481E-84F4-24727FC15C07}"/>
          </ac:picMkLst>
        </pc:picChg>
      </pc:sldChg>
      <pc:sldChg chg="del">
        <pc:chgData name="Jason Knight" userId="03bbb8e5a6d6338b" providerId="LiveId" clId="{6B51896F-662B-4E5F-B2E7-E38BFA5F3218}" dt="2021-03-25T02:39:26.593" v="4307" actId="47"/>
        <pc:sldMkLst>
          <pc:docMk/>
          <pc:sldMk cId="3395450494" sldId="261"/>
        </pc:sldMkLst>
      </pc:sldChg>
      <pc:sldChg chg="modSp new del mod">
        <pc:chgData name="Jason Knight" userId="03bbb8e5a6d6338b" providerId="LiveId" clId="{6B51896F-662B-4E5F-B2E7-E38BFA5F3218}" dt="2021-03-25T02:39:26.593" v="4307" actId="47"/>
        <pc:sldMkLst>
          <pc:docMk/>
          <pc:sldMk cId="3943745547" sldId="262"/>
        </pc:sldMkLst>
        <pc:spChg chg="mod">
          <ac:chgData name="Jason Knight" userId="03bbb8e5a6d6338b" providerId="LiveId" clId="{6B51896F-662B-4E5F-B2E7-E38BFA5F3218}" dt="2021-03-23T15:40:32.706" v="17" actId="20577"/>
          <ac:spMkLst>
            <pc:docMk/>
            <pc:sldMk cId="3943745547" sldId="262"/>
            <ac:spMk id="2" creationId="{056D5BC5-0A35-41A6-9E9E-7C1BABD2A5DB}"/>
          </ac:spMkLst>
        </pc:spChg>
      </pc:sldChg>
      <pc:sldChg chg="modSp new del mod">
        <pc:chgData name="Jason Knight" userId="03bbb8e5a6d6338b" providerId="LiveId" clId="{6B51896F-662B-4E5F-B2E7-E38BFA5F3218}" dt="2021-03-25T02:39:26.593" v="4307" actId="47"/>
        <pc:sldMkLst>
          <pc:docMk/>
          <pc:sldMk cId="2564185504" sldId="263"/>
        </pc:sldMkLst>
        <pc:spChg chg="mod">
          <ac:chgData name="Jason Knight" userId="03bbb8e5a6d6338b" providerId="LiveId" clId="{6B51896F-662B-4E5F-B2E7-E38BFA5F3218}" dt="2021-03-23T15:41:30.213" v="28" actId="20577"/>
          <ac:spMkLst>
            <pc:docMk/>
            <pc:sldMk cId="2564185504" sldId="263"/>
            <ac:spMk id="2" creationId="{344769AE-9672-4238-92FC-58ABF2986E97}"/>
          </ac:spMkLst>
        </pc:spChg>
      </pc:sldChg>
      <pc:sldChg chg="modSp new del mod">
        <pc:chgData name="Jason Knight" userId="03bbb8e5a6d6338b" providerId="LiveId" clId="{6B51896F-662B-4E5F-B2E7-E38BFA5F3218}" dt="2021-03-25T02:39:26.593" v="4307" actId="47"/>
        <pc:sldMkLst>
          <pc:docMk/>
          <pc:sldMk cId="2059607773" sldId="264"/>
        </pc:sldMkLst>
        <pc:spChg chg="mod">
          <ac:chgData name="Jason Knight" userId="03bbb8e5a6d6338b" providerId="LiveId" clId="{6B51896F-662B-4E5F-B2E7-E38BFA5F3218}" dt="2021-03-23T15:42:02.466" v="44" actId="20577"/>
          <ac:spMkLst>
            <pc:docMk/>
            <pc:sldMk cId="2059607773" sldId="264"/>
            <ac:spMk id="2" creationId="{37A8CB0C-512C-41A2-BD17-74E67993590D}"/>
          </ac:spMkLst>
        </pc:spChg>
      </pc:sldChg>
      <pc:sldChg chg="modSp new del mod">
        <pc:chgData name="Jason Knight" userId="03bbb8e5a6d6338b" providerId="LiveId" clId="{6B51896F-662B-4E5F-B2E7-E38BFA5F3218}" dt="2021-03-25T02:39:26.593" v="4307" actId="47"/>
        <pc:sldMkLst>
          <pc:docMk/>
          <pc:sldMk cId="584195794" sldId="265"/>
        </pc:sldMkLst>
        <pc:spChg chg="mod">
          <ac:chgData name="Jason Knight" userId="03bbb8e5a6d6338b" providerId="LiveId" clId="{6B51896F-662B-4E5F-B2E7-E38BFA5F3218}" dt="2021-03-23T15:43:10.447" v="55" actId="20577"/>
          <ac:spMkLst>
            <pc:docMk/>
            <pc:sldMk cId="584195794" sldId="265"/>
            <ac:spMk id="2" creationId="{32610C35-92F7-4B3F-9369-2A0C44B95495}"/>
          </ac:spMkLst>
        </pc:spChg>
      </pc:sldChg>
      <pc:sldChg chg="modSp new del mod">
        <pc:chgData name="Jason Knight" userId="03bbb8e5a6d6338b" providerId="LiveId" clId="{6B51896F-662B-4E5F-B2E7-E38BFA5F3218}" dt="2021-03-25T02:39:26.593" v="4307" actId="47"/>
        <pc:sldMkLst>
          <pc:docMk/>
          <pc:sldMk cId="1545553516" sldId="266"/>
        </pc:sldMkLst>
        <pc:spChg chg="mod">
          <ac:chgData name="Jason Knight" userId="03bbb8e5a6d6338b" providerId="LiveId" clId="{6B51896F-662B-4E5F-B2E7-E38BFA5F3218}" dt="2021-03-23T15:43:22.472" v="69" actId="20577"/>
          <ac:spMkLst>
            <pc:docMk/>
            <pc:sldMk cId="1545553516" sldId="266"/>
            <ac:spMk id="2" creationId="{B3DA80F2-605B-44C5-B10D-84770486AFB5}"/>
          </ac:spMkLst>
        </pc:spChg>
      </pc:sldChg>
      <pc:sldChg chg="modSp new del mod">
        <pc:chgData name="Jason Knight" userId="03bbb8e5a6d6338b" providerId="LiveId" clId="{6B51896F-662B-4E5F-B2E7-E38BFA5F3218}" dt="2021-03-25T02:39:26.593" v="4307" actId="47"/>
        <pc:sldMkLst>
          <pc:docMk/>
          <pc:sldMk cId="3668755349" sldId="267"/>
        </pc:sldMkLst>
        <pc:spChg chg="mod">
          <ac:chgData name="Jason Knight" userId="03bbb8e5a6d6338b" providerId="LiveId" clId="{6B51896F-662B-4E5F-B2E7-E38BFA5F3218}" dt="2021-03-23T15:43:53.661" v="87" actId="20577"/>
          <ac:spMkLst>
            <pc:docMk/>
            <pc:sldMk cId="3668755349" sldId="267"/>
            <ac:spMk id="2" creationId="{EEB81DCC-57B8-482E-8623-4FF4E6E775F5}"/>
          </ac:spMkLst>
        </pc:spChg>
      </pc:sldChg>
      <pc:sldChg chg="modSp new del mod">
        <pc:chgData name="Jason Knight" userId="03bbb8e5a6d6338b" providerId="LiveId" clId="{6B51896F-662B-4E5F-B2E7-E38BFA5F3218}" dt="2021-03-25T02:39:26.593" v="4307" actId="47"/>
        <pc:sldMkLst>
          <pc:docMk/>
          <pc:sldMk cId="2436433246" sldId="268"/>
        </pc:sldMkLst>
        <pc:spChg chg="mod">
          <ac:chgData name="Jason Knight" userId="03bbb8e5a6d6338b" providerId="LiveId" clId="{6B51896F-662B-4E5F-B2E7-E38BFA5F3218}" dt="2021-03-23T15:45:27.237" v="95" actId="20577"/>
          <ac:spMkLst>
            <pc:docMk/>
            <pc:sldMk cId="2436433246" sldId="268"/>
            <ac:spMk id="2" creationId="{A3707C61-B592-4DB0-8FFB-009322FA79EC}"/>
          </ac:spMkLst>
        </pc:spChg>
      </pc:sldChg>
      <pc:sldChg chg="modSp new del mod">
        <pc:chgData name="Jason Knight" userId="03bbb8e5a6d6338b" providerId="LiveId" clId="{6B51896F-662B-4E5F-B2E7-E38BFA5F3218}" dt="2021-03-25T02:39:26.593" v="4307" actId="47"/>
        <pc:sldMkLst>
          <pc:docMk/>
          <pc:sldMk cId="4078437026" sldId="269"/>
        </pc:sldMkLst>
        <pc:spChg chg="mod">
          <ac:chgData name="Jason Knight" userId="03bbb8e5a6d6338b" providerId="LiveId" clId="{6B51896F-662B-4E5F-B2E7-E38BFA5F3218}" dt="2021-03-23T15:45:41.093" v="105" actId="20577"/>
          <ac:spMkLst>
            <pc:docMk/>
            <pc:sldMk cId="4078437026" sldId="269"/>
            <ac:spMk id="2" creationId="{EB0B52C9-2CC8-4686-94B3-1024EB36FF68}"/>
          </ac:spMkLst>
        </pc:spChg>
      </pc:sldChg>
      <pc:sldChg chg="modSp new del mod">
        <pc:chgData name="Jason Knight" userId="03bbb8e5a6d6338b" providerId="LiveId" clId="{6B51896F-662B-4E5F-B2E7-E38BFA5F3218}" dt="2021-03-25T02:39:26.593" v="4307" actId="47"/>
        <pc:sldMkLst>
          <pc:docMk/>
          <pc:sldMk cId="3385255055" sldId="270"/>
        </pc:sldMkLst>
        <pc:spChg chg="mod">
          <ac:chgData name="Jason Knight" userId="03bbb8e5a6d6338b" providerId="LiveId" clId="{6B51896F-662B-4E5F-B2E7-E38BFA5F3218}" dt="2021-03-23T15:45:52.169" v="114" actId="20577"/>
          <ac:spMkLst>
            <pc:docMk/>
            <pc:sldMk cId="3385255055" sldId="270"/>
            <ac:spMk id="2" creationId="{3DF06D5A-FBB0-496A-8F64-AABC6B0D0E4A}"/>
          </ac:spMkLst>
        </pc:spChg>
      </pc:sldChg>
      <pc:sldChg chg="modSp new del mod">
        <pc:chgData name="Jason Knight" userId="03bbb8e5a6d6338b" providerId="LiveId" clId="{6B51896F-662B-4E5F-B2E7-E38BFA5F3218}" dt="2021-03-24T18:39:50.374" v="291" actId="680"/>
        <pc:sldMkLst>
          <pc:docMk/>
          <pc:sldMk cId="1610028473" sldId="271"/>
        </pc:sldMkLst>
        <pc:spChg chg="mod">
          <ac:chgData name="Jason Knight" userId="03bbb8e5a6d6338b" providerId="LiveId" clId="{6B51896F-662B-4E5F-B2E7-E38BFA5F3218}" dt="2021-03-24T18:39:49.879" v="290" actId="5793"/>
          <ac:spMkLst>
            <pc:docMk/>
            <pc:sldMk cId="1610028473" sldId="271"/>
            <ac:spMk id="3" creationId="{BEAFF0FA-F4BC-495B-BB7C-607E2E3837B5}"/>
          </ac:spMkLst>
        </pc:spChg>
      </pc:sldChg>
      <pc:sldChg chg="addSp delSp modSp new mod ord setBg modAnim modNotesTx">
        <pc:chgData name="Jason Knight" userId="03bbb8e5a6d6338b" providerId="LiveId" clId="{6B51896F-662B-4E5F-B2E7-E38BFA5F3218}" dt="2021-03-25T13:49:07.152" v="9549" actId="20577"/>
        <pc:sldMkLst>
          <pc:docMk/>
          <pc:sldMk cId="3712480061" sldId="271"/>
        </pc:sldMkLst>
        <pc:spChg chg="mod">
          <ac:chgData name="Jason Knight" userId="03bbb8e5a6d6338b" providerId="LiveId" clId="{6B51896F-662B-4E5F-B2E7-E38BFA5F3218}" dt="2021-03-24T19:44:14.987" v="1801" actId="26606"/>
          <ac:spMkLst>
            <pc:docMk/>
            <pc:sldMk cId="3712480061" sldId="271"/>
            <ac:spMk id="2" creationId="{BA884236-C48E-4559-9B81-3B05A03B59E3}"/>
          </ac:spMkLst>
        </pc:spChg>
        <pc:spChg chg="add del mod">
          <ac:chgData name="Jason Knight" userId="03bbb8e5a6d6338b" providerId="LiveId" clId="{6B51896F-662B-4E5F-B2E7-E38BFA5F3218}" dt="2021-03-25T13:49:07.152" v="9549" actId="20577"/>
          <ac:spMkLst>
            <pc:docMk/>
            <pc:sldMk cId="3712480061" sldId="271"/>
            <ac:spMk id="3" creationId="{93F66D1F-982E-4415-8540-8DEA7E843263}"/>
          </ac:spMkLst>
        </pc:spChg>
        <pc:spChg chg="add">
          <ac:chgData name="Jason Knight" userId="03bbb8e5a6d6338b" providerId="LiveId" clId="{6B51896F-662B-4E5F-B2E7-E38BFA5F3218}" dt="2021-03-24T19:44:14.987" v="1801" actId="26606"/>
          <ac:spMkLst>
            <pc:docMk/>
            <pc:sldMk cId="3712480061" sldId="271"/>
            <ac:spMk id="8" creationId="{3B854194-185D-494D-905C-7C7CB2E30F6E}"/>
          </ac:spMkLst>
        </pc:spChg>
        <pc:spChg chg="add">
          <ac:chgData name="Jason Knight" userId="03bbb8e5a6d6338b" providerId="LiveId" clId="{6B51896F-662B-4E5F-B2E7-E38BFA5F3218}" dt="2021-03-24T19:44:14.987" v="1801" actId="26606"/>
          <ac:spMkLst>
            <pc:docMk/>
            <pc:sldMk cId="3712480061" sldId="271"/>
            <ac:spMk id="10" creationId="{B4F5FA0D-0104-4987-8241-EFF7C85B88DE}"/>
          </ac:spMkLst>
        </pc:spChg>
        <pc:graphicFrameChg chg="add del">
          <ac:chgData name="Jason Knight" userId="03bbb8e5a6d6338b" providerId="LiveId" clId="{6B51896F-662B-4E5F-B2E7-E38BFA5F3218}" dt="2021-03-24T19:17:48.696" v="708" actId="26606"/>
          <ac:graphicFrameMkLst>
            <pc:docMk/>
            <pc:sldMk cId="3712480061" sldId="271"/>
            <ac:graphicFrameMk id="5" creationId="{E796A1D7-464E-4624-A977-E1EA7C2AAE76}"/>
          </ac:graphicFrameMkLst>
        </pc:graphicFrameChg>
        <pc:picChg chg="add">
          <ac:chgData name="Jason Knight" userId="03bbb8e5a6d6338b" providerId="LiveId" clId="{6B51896F-662B-4E5F-B2E7-E38BFA5F3218}" dt="2021-03-24T19:44:14.987" v="1801" actId="26606"/>
          <ac:picMkLst>
            <pc:docMk/>
            <pc:sldMk cId="3712480061" sldId="271"/>
            <ac:picMk id="12" creationId="{2897127E-6CEF-446C-BE87-93B7C46E49D1}"/>
          </ac:picMkLst>
        </pc:picChg>
      </pc:sldChg>
      <pc:sldChg chg="addSp delSp modSp new mod ord setBg modNotesTx">
        <pc:chgData name="Jason Knight" userId="03bbb8e5a6d6338b" providerId="LiveId" clId="{6B51896F-662B-4E5F-B2E7-E38BFA5F3218}" dt="2021-03-25T13:30:37.918" v="6915" actId="20577"/>
        <pc:sldMkLst>
          <pc:docMk/>
          <pc:sldMk cId="2727185288" sldId="272"/>
        </pc:sldMkLst>
        <pc:spChg chg="mod">
          <ac:chgData name="Jason Knight" userId="03bbb8e5a6d6338b" providerId="LiveId" clId="{6B51896F-662B-4E5F-B2E7-E38BFA5F3218}" dt="2021-03-24T19:42:50.596" v="1789" actId="26606"/>
          <ac:spMkLst>
            <pc:docMk/>
            <pc:sldMk cId="2727185288" sldId="272"/>
            <ac:spMk id="2" creationId="{95BF9C96-09A2-4327-AE8C-570C20947F06}"/>
          </ac:spMkLst>
        </pc:spChg>
        <pc:spChg chg="del">
          <ac:chgData name="Jason Knight" userId="03bbb8e5a6d6338b" providerId="LiveId" clId="{6B51896F-662B-4E5F-B2E7-E38BFA5F3218}" dt="2021-03-24T19:19:57.261" v="754" actId="3680"/>
          <ac:spMkLst>
            <pc:docMk/>
            <pc:sldMk cId="2727185288" sldId="272"/>
            <ac:spMk id="3" creationId="{E62F64CE-4D5C-4558-986B-28D58CCA4439}"/>
          </ac:spMkLst>
        </pc:spChg>
        <pc:spChg chg="add del">
          <ac:chgData name="Jason Knight" userId="03bbb8e5a6d6338b" providerId="LiveId" clId="{6B51896F-662B-4E5F-B2E7-E38BFA5F3218}" dt="2021-03-24T19:44:29.192" v="1802" actId="26606"/>
          <ac:spMkLst>
            <pc:docMk/>
            <pc:sldMk cId="2727185288" sldId="272"/>
            <ac:spMk id="9" creationId="{4351DFE5-F63D-4BE0-BDA9-E3EB88F01AA5}"/>
          </ac:spMkLst>
        </pc:spChg>
        <pc:spChg chg="add">
          <ac:chgData name="Jason Knight" userId="03bbb8e5a6d6338b" providerId="LiveId" clId="{6B51896F-662B-4E5F-B2E7-E38BFA5F3218}" dt="2021-03-24T19:44:29.192" v="1802" actId="26606"/>
          <ac:spMkLst>
            <pc:docMk/>
            <pc:sldMk cId="2727185288" sldId="272"/>
            <ac:spMk id="16" creationId="{4351DFE5-F63D-4BE0-BDA9-E3EB88F01AA5}"/>
          </ac:spMkLst>
        </pc:spChg>
        <pc:graphicFrameChg chg="add mod ord modGraphic">
          <ac:chgData name="Jason Knight" userId="03bbb8e5a6d6338b" providerId="LiveId" clId="{6B51896F-662B-4E5F-B2E7-E38BFA5F3218}" dt="2021-03-25T13:30:37.918" v="6915" actId="20577"/>
          <ac:graphicFrameMkLst>
            <pc:docMk/>
            <pc:sldMk cId="2727185288" sldId="272"/>
            <ac:graphicFrameMk id="4" creationId="{CF08CF60-95ED-4755-B162-D2B5BCDED997}"/>
          </ac:graphicFrameMkLst>
        </pc:graphicFrameChg>
        <pc:picChg chg="add del">
          <ac:chgData name="Jason Knight" userId="03bbb8e5a6d6338b" providerId="LiveId" clId="{6B51896F-662B-4E5F-B2E7-E38BFA5F3218}" dt="2021-03-24T19:44:29.192" v="1802" actId="26606"/>
          <ac:picMkLst>
            <pc:docMk/>
            <pc:sldMk cId="2727185288" sldId="272"/>
            <ac:picMk id="11" creationId="{02DD2BC0-6F29-4B4F-8D61-2DCF6D2E8E73}"/>
          </ac:picMkLst>
        </pc:picChg>
        <pc:picChg chg="add">
          <ac:chgData name="Jason Knight" userId="03bbb8e5a6d6338b" providerId="LiveId" clId="{6B51896F-662B-4E5F-B2E7-E38BFA5F3218}" dt="2021-03-24T19:44:29.192" v="1802" actId="26606"/>
          <ac:picMkLst>
            <pc:docMk/>
            <pc:sldMk cId="2727185288" sldId="272"/>
            <ac:picMk id="18" creationId="{02DD2BC0-6F29-4B4F-8D61-2DCF6D2E8E73}"/>
          </ac:picMkLst>
        </pc:picChg>
      </pc:sldChg>
      <pc:sldChg chg="addSp delSp modSp add mod ord modNotesTx">
        <pc:chgData name="Jason Knight" userId="03bbb8e5a6d6338b" providerId="LiveId" clId="{6B51896F-662B-4E5F-B2E7-E38BFA5F3218}" dt="2021-03-25T14:02:35.783" v="10959" actId="20577"/>
        <pc:sldMkLst>
          <pc:docMk/>
          <pc:sldMk cId="306751700" sldId="273"/>
        </pc:sldMkLst>
        <pc:spChg chg="add del mod">
          <ac:chgData name="Jason Knight" userId="03bbb8e5a6d6338b" providerId="LiveId" clId="{6B51896F-662B-4E5F-B2E7-E38BFA5F3218}" dt="2021-03-24T19:55:24.956" v="2011" actId="12084"/>
          <ac:spMkLst>
            <pc:docMk/>
            <pc:sldMk cId="306751700" sldId="273"/>
            <ac:spMk id="2" creationId="{5B8E71A6-9579-4A9C-A114-EBFE1E3C1129}"/>
          </ac:spMkLst>
        </pc:spChg>
        <pc:spChg chg="mod">
          <ac:chgData name="Jason Knight" userId="03bbb8e5a6d6338b" providerId="LiveId" clId="{6B51896F-662B-4E5F-B2E7-E38BFA5F3218}" dt="2021-03-24T20:10:13.762" v="2192" actId="14100"/>
          <ac:spMkLst>
            <pc:docMk/>
            <pc:sldMk cId="306751700" sldId="273"/>
            <ac:spMk id="3" creationId="{6A12BA44-038C-4A02-96B5-A77788604138}"/>
          </ac:spMkLst>
        </pc:spChg>
        <pc:spChg chg="del">
          <ac:chgData name="Jason Knight" userId="03bbb8e5a6d6338b" providerId="LiveId" clId="{6B51896F-662B-4E5F-B2E7-E38BFA5F3218}" dt="2021-03-24T20:09:51.843" v="2186" actId="478"/>
          <ac:spMkLst>
            <pc:docMk/>
            <pc:sldMk cId="306751700" sldId="273"/>
            <ac:spMk id="4" creationId="{2291FE06-8DDF-4D9D-A120-3954AA7E0C87}"/>
          </ac:spMkLst>
        </pc:spChg>
        <pc:spChg chg="add mod">
          <ac:chgData name="Jason Knight" userId="03bbb8e5a6d6338b" providerId="LiveId" clId="{6B51896F-662B-4E5F-B2E7-E38BFA5F3218}" dt="2021-03-24T20:07:39.855" v="2176"/>
          <ac:spMkLst>
            <pc:docMk/>
            <pc:sldMk cId="306751700" sldId="273"/>
            <ac:spMk id="7" creationId="{493715B7-0837-4C93-B46E-77B40830DDC7}"/>
          </ac:spMkLst>
        </pc:spChg>
        <pc:spChg chg="add mod">
          <ac:chgData name="Jason Knight" userId="03bbb8e5a6d6338b" providerId="LiveId" clId="{6B51896F-662B-4E5F-B2E7-E38BFA5F3218}" dt="2021-03-24T20:22:46.734" v="2766" actId="13822"/>
          <ac:spMkLst>
            <pc:docMk/>
            <pc:sldMk cId="306751700" sldId="273"/>
            <ac:spMk id="8" creationId="{7AC1BA8D-6D97-4D21-AE34-E80CE9B355D2}"/>
          </ac:spMkLst>
        </pc:spChg>
        <pc:graphicFrameChg chg="add mod modGraphic">
          <ac:chgData name="Jason Knight" userId="03bbb8e5a6d6338b" providerId="LiveId" clId="{6B51896F-662B-4E5F-B2E7-E38BFA5F3218}" dt="2021-03-24T20:08:52.077" v="2180" actId="207"/>
          <ac:graphicFrameMkLst>
            <pc:docMk/>
            <pc:sldMk cId="306751700" sldId="273"/>
            <ac:graphicFrameMk id="5" creationId="{B86DE47E-CA29-4D65-9A54-0F6AAE8BBCC4}"/>
          </ac:graphicFrameMkLst>
        </pc:graphicFrameChg>
        <pc:picChg chg="add mod">
          <ac:chgData name="Jason Knight" userId="03bbb8e5a6d6338b" providerId="LiveId" clId="{6B51896F-662B-4E5F-B2E7-E38BFA5F3218}" dt="2021-03-25T02:55:39.302" v="5117" actId="1076"/>
          <ac:picMkLst>
            <pc:docMk/>
            <pc:sldMk cId="306751700" sldId="273"/>
            <ac:picMk id="4" creationId="{CBD5F97F-A8AD-4BA6-BF06-2F22FE0E6780}"/>
          </ac:picMkLst>
        </pc:picChg>
        <pc:picChg chg="del">
          <ac:chgData name="Jason Knight" userId="03bbb8e5a6d6338b" providerId="LiveId" clId="{6B51896F-662B-4E5F-B2E7-E38BFA5F3218}" dt="2021-03-24T19:51:59.923" v="2002" actId="478"/>
          <ac:picMkLst>
            <pc:docMk/>
            <pc:sldMk cId="306751700" sldId="273"/>
            <ac:picMk id="6" creationId="{B0B52DB0-5F78-481E-84F4-24727FC15C07}"/>
          </ac:picMkLst>
        </pc:picChg>
      </pc:sldChg>
      <pc:sldChg chg="addSp modSp add mod setBg modAnim modNotesTx">
        <pc:chgData name="Jason Knight" userId="03bbb8e5a6d6338b" providerId="LiveId" clId="{6B51896F-662B-4E5F-B2E7-E38BFA5F3218}" dt="2021-03-25T15:39:28.152" v="15044" actId="20577"/>
        <pc:sldMkLst>
          <pc:docMk/>
          <pc:sldMk cId="1089291434" sldId="274"/>
        </pc:sldMkLst>
        <pc:spChg chg="add mod">
          <ac:chgData name="Jason Knight" userId="03bbb8e5a6d6338b" providerId="LiveId" clId="{6B51896F-662B-4E5F-B2E7-E38BFA5F3218}" dt="2021-03-24T20:23:06.677" v="2768" actId="207"/>
          <ac:spMkLst>
            <pc:docMk/>
            <pc:sldMk cId="1089291434" sldId="274"/>
            <ac:spMk id="2" creationId="{56150296-1A26-49FD-A8D0-CFA3766EAB1D}"/>
          </ac:spMkLst>
        </pc:spChg>
        <pc:spChg chg="mod">
          <ac:chgData name="Jason Knight" userId="03bbb8e5a6d6338b" providerId="LiveId" clId="{6B51896F-662B-4E5F-B2E7-E38BFA5F3218}" dt="2021-03-25T02:56:18.174" v="5125" actId="20577"/>
          <ac:spMkLst>
            <pc:docMk/>
            <pc:sldMk cId="1089291434" sldId="274"/>
            <ac:spMk id="3" creationId="{6A12BA44-038C-4A02-96B5-A77788604138}"/>
          </ac:spMkLst>
        </pc:spChg>
        <pc:spChg chg="mod">
          <ac:chgData name="Jason Knight" userId="03bbb8e5a6d6338b" providerId="LiveId" clId="{6B51896F-662B-4E5F-B2E7-E38BFA5F3218}" dt="2021-03-24T20:22:40.804" v="2765" actId="207"/>
          <ac:spMkLst>
            <pc:docMk/>
            <pc:sldMk cId="1089291434" sldId="274"/>
            <ac:spMk id="4" creationId="{2291FE06-8DDF-4D9D-A120-3954AA7E0C87}"/>
          </ac:spMkLst>
        </pc:spChg>
        <pc:spChg chg="add mod">
          <ac:chgData name="Jason Knight" userId="03bbb8e5a6d6338b" providerId="LiveId" clId="{6B51896F-662B-4E5F-B2E7-E38BFA5F3218}" dt="2021-03-24T20:21:57.676" v="2764" actId="404"/>
          <ac:spMkLst>
            <pc:docMk/>
            <pc:sldMk cId="1089291434" sldId="274"/>
            <ac:spMk id="6" creationId="{3773793D-6F55-47CF-A19F-00AEAFD0FB07}"/>
          </ac:spMkLst>
        </pc:spChg>
        <pc:spChg chg="add mod">
          <ac:chgData name="Jason Knight" userId="03bbb8e5a6d6338b" providerId="LiveId" clId="{6B51896F-662B-4E5F-B2E7-E38BFA5F3218}" dt="2021-03-24T20:18:33.173" v="2687" actId="13822"/>
          <ac:spMkLst>
            <pc:docMk/>
            <pc:sldMk cId="1089291434" sldId="274"/>
            <ac:spMk id="8" creationId="{DCF93B2A-6C12-443C-B54F-54C4D7F995BF}"/>
          </ac:spMkLst>
        </pc:spChg>
        <pc:spChg chg="add mod">
          <ac:chgData name="Jason Knight" userId="03bbb8e5a6d6338b" providerId="LiveId" clId="{6B51896F-662B-4E5F-B2E7-E38BFA5F3218}" dt="2021-03-24T20:18:36.744" v="2688" actId="13822"/>
          <ac:spMkLst>
            <pc:docMk/>
            <pc:sldMk cId="1089291434" sldId="274"/>
            <ac:spMk id="9" creationId="{1A29724E-4F5E-4C20-A103-68A1A77F8DA6}"/>
          </ac:spMkLst>
        </pc:spChg>
        <pc:spChg chg="add mod">
          <ac:chgData name="Jason Knight" userId="03bbb8e5a6d6338b" providerId="LiveId" clId="{6B51896F-662B-4E5F-B2E7-E38BFA5F3218}" dt="2021-03-24T20:18:40.669" v="2689" actId="13822"/>
          <ac:spMkLst>
            <pc:docMk/>
            <pc:sldMk cId="1089291434" sldId="274"/>
            <ac:spMk id="10" creationId="{B7304018-5623-4ADD-BC20-21B892CFD18E}"/>
          </ac:spMkLst>
        </pc:spChg>
      </pc:sldChg>
      <pc:sldChg chg="addSp modSp add del mod ord">
        <pc:chgData name="Jason Knight" userId="03bbb8e5a6d6338b" providerId="LiveId" clId="{6B51896F-662B-4E5F-B2E7-E38BFA5F3218}" dt="2021-03-24T20:09:10.088" v="2183" actId="47"/>
        <pc:sldMkLst>
          <pc:docMk/>
          <pc:sldMk cId="1748455964" sldId="274"/>
        </pc:sldMkLst>
        <pc:spChg chg="add mod">
          <ac:chgData name="Jason Knight" userId="03bbb8e5a6d6338b" providerId="LiveId" clId="{6B51896F-662B-4E5F-B2E7-E38BFA5F3218}" dt="2021-03-24T20:07:23.823" v="2173" actId="2085"/>
          <ac:spMkLst>
            <pc:docMk/>
            <pc:sldMk cId="1748455964" sldId="274"/>
            <ac:spMk id="2" creationId="{31F61CCD-93E3-4E71-AC84-9A0F1867129E}"/>
          </ac:spMkLst>
        </pc:spChg>
      </pc:sldChg>
      <pc:sldChg chg="addSp delSp modSp add mod modAnim modNotesTx">
        <pc:chgData name="Jason Knight" userId="03bbb8e5a6d6338b" providerId="LiveId" clId="{6B51896F-662B-4E5F-B2E7-E38BFA5F3218}" dt="2021-03-25T15:27:04.144" v="13597" actId="20577"/>
        <pc:sldMkLst>
          <pc:docMk/>
          <pc:sldMk cId="2314596781" sldId="275"/>
        </pc:sldMkLst>
        <pc:spChg chg="mod">
          <ac:chgData name="Jason Knight" userId="03bbb8e5a6d6338b" providerId="LiveId" clId="{6B51896F-662B-4E5F-B2E7-E38BFA5F3218}" dt="2021-03-24T21:18:50.090" v="3058" actId="20577"/>
          <ac:spMkLst>
            <pc:docMk/>
            <pc:sldMk cId="2314596781" sldId="275"/>
            <ac:spMk id="3" creationId="{6A12BA44-038C-4A02-96B5-A77788604138}"/>
          </ac:spMkLst>
        </pc:spChg>
        <pc:spChg chg="mod">
          <ac:chgData name="Jason Knight" userId="03bbb8e5a6d6338b" providerId="LiveId" clId="{6B51896F-662B-4E5F-B2E7-E38BFA5F3218}" dt="2021-03-24T20:24:15.093" v="2770" actId="14100"/>
          <ac:spMkLst>
            <pc:docMk/>
            <pc:sldMk cId="2314596781" sldId="275"/>
            <ac:spMk id="7" creationId="{493715B7-0837-4C93-B46E-77B40830DDC7}"/>
          </ac:spMkLst>
        </pc:spChg>
        <pc:spChg chg="add mod">
          <ac:chgData name="Jason Knight" userId="03bbb8e5a6d6338b" providerId="LiveId" clId="{6B51896F-662B-4E5F-B2E7-E38BFA5F3218}" dt="2021-03-24T20:29:09.107" v="2790" actId="1076"/>
          <ac:spMkLst>
            <pc:docMk/>
            <pc:sldMk cId="2314596781" sldId="275"/>
            <ac:spMk id="11" creationId="{E0FE6F81-FE7D-4B34-857A-9D681BE3EB84}"/>
          </ac:spMkLst>
        </pc:spChg>
        <pc:spChg chg="add del mod">
          <ac:chgData name="Jason Knight" userId="03bbb8e5a6d6338b" providerId="LiveId" clId="{6B51896F-662B-4E5F-B2E7-E38BFA5F3218}" dt="2021-03-25T15:19:43.288" v="12324" actId="478"/>
          <ac:spMkLst>
            <pc:docMk/>
            <pc:sldMk cId="2314596781" sldId="275"/>
            <ac:spMk id="12" creationId="{C77D4824-9450-4E01-ABF5-2701F950F8C9}"/>
          </ac:spMkLst>
        </pc:spChg>
        <pc:spChg chg="add mod">
          <ac:chgData name="Jason Knight" userId="03bbb8e5a6d6338b" providerId="LiveId" clId="{6B51896F-662B-4E5F-B2E7-E38BFA5F3218}" dt="2021-03-24T20:29:41.244" v="2802" actId="20577"/>
          <ac:spMkLst>
            <pc:docMk/>
            <pc:sldMk cId="2314596781" sldId="275"/>
            <ac:spMk id="13" creationId="{9A415EC2-54CD-43AB-9F6C-76DFD7E2C133}"/>
          </ac:spMkLst>
        </pc:spChg>
        <pc:spChg chg="add mod">
          <ac:chgData name="Jason Knight" userId="03bbb8e5a6d6338b" providerId="LiveId" clId="{6B51896F-662B-4E5F-B2E7-E38BFA5F3218}" dt="2021-03-24T20:29:46.343" v="2804" actId="20577"/>
          <ac:spMkLst>
            <pc:docMk/>
            <pc:sldMk cId="2314596781" sldId="275"/>
            <ac:spMk id="14" creationId="{AFCAF8B1-A0F3-4430-B9CA-F62E60124A23}"/>
          </ac:spMkLst>
        </pc:spChg>
        <pc:graphicFrameChg chg="mod">
          <ac:chgData name="Jason Knight" userId="03bbb8e5a6d6338b" providerId="LiveId" clId="{6B51896F-662B-4E5F-B2E7-E38BFA5F3218}" dt="2021-03-24T20:24:28.184" v="2772" actId="207"/>
          <ac:graphicFrameMkLst>
            <pc:docMk/>
            <pc:sldMk cId="2314596781" sldId="275"/>
            <ac:graphicFrameMk id="5" creationId="{B86DE47E-CA29-4D65-9A54-0F6AAE8BBCC4}"/>
          </ac:graphicFrameMkLst>
        </pc:graphicFrameChg>
      </pc:sldChg>
      <pc:sldChg chg="addSp delSp modSp add mod modAnim modNotesTx">
        <pc:chgData name="Jason Knight" userId="03bbb8e5a6d6338b" providerId="LiveId" clId="{6B51896F-662B-4E5F-B2E7-E38BFA5F3218}" dt="2021-03-25T15:42:12.994" v="15368" actId="20577"/>
        <pc:sldMkLst>
          <pc:docMk/>
          <pc:sldMk cId="1754741549" sldId="276"/>
        </pc:sldMkLst>
        <pc:spChg chg="mod">
          <ac:chgData name="Jason Knight" userId="03bbb8e5a6d6338b" providerId="LiveId" clId="{6B51896F-662B-4E5F-B2E7-E38BFA5F3218}" dt="2021-03-24T21:42:01.958" v="3359" actId="20577"/>
          <ac:spMkLst>
            <pc:docMk/>
            <pc:sldMk cId="1754741549" sldId="276"/>
            <ac:spMk id="3" creationId="{6A12BA44-038C-4A02-96B5-A77788604138}"/>
          </ac:spMkLst>
        </pc:spChg>
        <pc:spChg chg="mod">
          <ac:chgData name="Jason Knight" userId="03bbb8e5a6d6338b" providerId="LiveId" clId="{6B51896F-662B-4E5F-B2E7-E38BFA5F3218}" dt="2021-03-24T21:27:57.826" v="3060" actId="14100"/>
          <ac:spMkLst>
            <pc:docMk/>
            <pc:sldMk cId="1754741549" sldId="276"/>
            <ac:spMk id="7" creationId="{493715B7-0837-4C93-B46E-77B40830DDC7}"/>
          </ac:spMkLst>
        </pc:spChg>
        <pc:spChg chg="add mod">
          <ac:chgData name="Jason Knight" userId="03bbb8e5a6d6338b" providerId="LiveId" clId="{6B51896F-662B-4E5F-B2E7-E38BFA5F3218}" dt="2021-03-25T15:36:49.516" v="14671" actId="113"/>
          <ac:spMkLst>
            <pc:docMk/>
            <pc:sldMk cId="1754741549" sldId="276"/>
            <ac:spMk id="15" creationId="{90EF431D-2AF0-4BA4-B73E-E8765965CB42}"/>
          </ac:spMkLst>
        </pc:spChg>
        <pc:graphicFrameChg chg="mod">
          <ac:chgData name="Jason Knight" userId="03bbb8e5a6d6338b" providerId="LiveId" clId="{6B51896F-662B-4E5F-B2E7-E38BFA5F3218}" dt="2021-03-24T21:28:21.212" v="3062" actId="207"/>
          <ac:graphicFrameMkLst>
            <pc:docMk/>
            <pc:sldMk cId="1754741549" sldId="276"/>
            <ac:graphicFrameMk id="5" creationId="{B86DE47E-CA29-4D65-9A54-0F6AAE8BBCC4}"/>
          </ac:graphicFrameMkLst>
        </pc:graphicFrameChg>
        <pc:graphicFrameChg chg="add del mod">
          <ac:chgData name="Jason Knight" userId="03bbb8e5a6d6338b" providerId="LiveId" clId="{6B51896F-662B-4E5F-B2E7-E38BFA5F3218}" dt="2021-03-24T21:38:27.153" v="3097" actId="478"/>
          <ac:graphicFrameMkLst>
            <pc:docMk/>
            <pc:sldMk cId="1754741549" sldId="276"/>
            <ac:graphicFrameMk id="15" creationId="{690A5FBB-B983-4218-9805-9A271A9787D6}"/>
          </ac:graphicFrameMkLst>
        </pc:graphicFrameChg>
        <pc:graphicFrameChg chg="add del mod">
          <ac:chgData name="Jason Knight" userId="03bbb8e5a6d6338b" providerId="LiveId" clId="{6B51896F-662B-4E5F-B2E7-E38BFA5F3218}" dt="2021-03-24T21:38:27.153" v="3097" actId="478"/>
          <ac:graphicFrameMkLst>
            <pc:docMk/>
            <pc:sldMk cId="1754741549" sldId="276"/>
            <ac:graphicFrameMk id="16" creationId="{CCA92DC3-3FD7-4AD9-8E31-AB2CEDFABF95}"/>
          </ac:graphicFrameMkLst>
        </pc:graphicFrameChg>
        <pc:graphicFrameChg chg="add del mod">
          <ac:chgData name="Jason Knight" userId="03bbb8e5a6d6338b" providerId="LiveId" clId="{6B51896F-662B-4E5F-B2E7-E38BFA5F3218}" dt="2021-03-24T21:38:27.153" v="3097" actId="478"/>
          <ac:graphicFrameMkLst>
            <pc:docMk/>
            <pc:sldMk cId="1754741549" sldId="276"/>
            <ac:graphicFrameMk id="17" creationId="{4BBDC01D-3BA9-44EE-9381-4E2050D9A8A6}"/>
          </ac:graphicFrameMkLst>
        </pc:graphicFrameChg>
        <pc:graphicFrameChg chg="add del mod">
          <ac:chgData name="Jason Knight" userId="03bbb8e5a6d6338b" providerId="LiveId" clId="{6B51896F-662B-4E5F-B2E7-E38BFA5F3218}" dt="2021-03-24T21:38:27.153" v="3097" actId="478"/>
          <ac:graphicFrameMkLst>
            <pc:docMk/>
            <pc:sldMk cId="1754741549" sldId="276"/>
            <ac:graphicFrameMk id="18" creationId="{69A1A8B0-A5A3-4ABA-A9BE-F4AEE136E08E}"/>
          </ac:graphicFrameMkLst>
        </pc:graphicFrameChg>
        <pc:picChg chg="add mod">
          <ac:chgData name="Jason Knight" userId="03bbb8e5a6d6338b" providerId="LiveId" clId="{6B51896F-662B-4E5F-B2E7-E38BFA5F3218}" dt="2021-03-24T21:38:50.575" v="3102" actId="1036"/>
          <ac:picMkLst>
            <pc:docMk/>
            <pc:sldMk cId="1754741549" sldId="276"/>
            <ac:picMk id="20" creationId="{1F7153F3-655C-4307-997E-C68BD1DE9185}"/>
          </ac:picMkLst>
        </pc:picChg>
      </pc:sldChg>
      <pc:sldChg chg="addSp delSp modSp new mod setBg modNotesTx">
        <pc:chgData name="Jason Knight" userId="03bbb8e5a6d6338b" providerId="LiveId" clId="{6B51896F-662B-4E5F-B2E7-E38BFA5F3218}" dt="2021-03-25T15:45:14.890" v="15936" actId="20577"/>
        <pc:sldMkLst>
          <pc:docMk/>
          <pc:sldMk cId="1005801736" sldId="277"/>
        </pc:sldMkLst>
        <pc:spChg chg="del">
          <ac:chgData name="Jason Knight" userId="03bbb8e5a6d6338b" providerId="LiveId" clId="{6B51896F-662B-4E5F-B2E7-E38BFA5F3218}" dt="2021-03-24T21:45:09.335" v="3362" actId="26606"/>
          <ac:spMkLst>
            <pc:docMk/>
            <pc:sldMk cId="1005801736" sldId="277"/>
            <ac:spMk id="2" creationId="{48EEF09C-A2C7-4CFB-8EE1-B03072A3F6BB}"/>
          </ac:spMkLst>
        </pc:spChg>
        <pc:spChg chg="del">
          <ac:chgData name="Jason Knight" userId="03bbb8e5a6d6338b" providerId="LiveId" clId="{6B51896F-662B-4E5F-B2E7-E38BFA5F3218}" dt="2021-03-24T21:45:09.335" v="3362" actId="26606"/>
          <ac:spMkLst>
            <pc:docMk/>
            <pc:sldMk cId="1005801736" sldId="277"/>
            <ac:spMk id="3" creationId="{846301A6-1A4C-4046-A0E7-16FE2C137706}"/>
          </ac:spMkLst>
        </pc:spChg>
        <pc:spChg chg="add">
          <ac:chgData name="Jason Knight" userId="03bbb8e5a6d6338b" providerId="LiveId" clId="{6B51896F-662B-4E5F-B2E7-E38BFA5F3218}" dt="2021-03-24T21:45:09.335" v="3362" actId="26606"/>
          <ac:spMkLst>
            <pc:docMk/>
            <pc:sldMk cId="1005801736" sldId="277"/>
            <ac:spMk id="10" creationId="{F3060C83-F051-4F0E-ABAD-AA0DFC48B218}"/>
          </ac:spMkLst>
        </pc:spChg>
        <pc:spChg chg="add">
          <ac:chgData name="Jason Knight" userId="03bbb8e5a6d6338b" providerId="LiveId" clId="{6B51896F-662B-4E5F-B2E7-E38BFA5F3218}" dt="2021-03-24T21:45:09.335" v="3362" actId="26606"/>
          <ac:spMkLst>
            <pc:docMk/>
            <pc:sldMk cId="1005801736" sldId="277"/>
            <ac:spMk id="12" creationId="{83C98ABE-055B-441F-B07E-44F97F083C39}"/>
          </ac:spMkLst>
        </pc:spChg>
        <pc:spChg chg="add">
          <ac:chgData name="Jason Knight" userId="03bbb8e5a6d6338b" providerId="LiveId" clId="{6B51896F-662B-4E5F-B2E7-E38BFA5F3218}" dt="2021-03-24T21:45:09.335" v="3362" actId="26606"/>
          <ac:spMkLst>
            <pc:docMk/>
            <pc:sldMk cId="1005801736" sldId="277"/>
            <ac:spMk id="14" creationId="{29FDB030-9B49-4CED-8CCD-4D99382388AC}"/>
          </ac:spMkLst>
        </pc:spChg>
        <pc:spChg chg="add">
          <ac:chgData name="Jason Knight" userId="03bbb8e5a6d6338b" providerId="LiveId" clId="{6B51896F-662B-4E5F-B2E7-E38BFA5F3218}" dt="2021-03-24T21:45:09.335" v="3362" actId="26606"/>
          <ac:spMkLst>
            <pc:docMk/>
            <pc:sldMk cId="1005801736" sldId="277"/>
            <ac:spMk id="16" creationId="{3783CA14-24A1-485C-8B30-D6A5D87987AD}"/>
          </ac:spMkLst>
        </pc:spChg>
        <pc:spChg chg="add">
          <ac:chgData name="Jason Knight" userId="03bbb8e5a6d6338b" providerId="LiveId" clId="{6B51896F-662B-4E5F-B2E7-E38BFA5F3218}" dt="2021-03-24T21:45:09.335" v="3362" actId="26606"/>
          <ac:spMkLst>
            <pc:docMk/>
            <pc:sldMk cId="1005801736" sldId="277"/>
            <ac:spMk id="18" creationId="{9A97C86A-04D6-40F7-AE84-31AB43E6A846}"/>
          </ac:spMkLst>
        </pc:spChg>
        <pc:spChg chg="add">
          <ac:chgData name="Jason Knight" userId="03bbb8e5a6d6338b" providerId="LiveId" clId="{6B51896F-662B-4E5F-B2E7-E38BFA5F3218}" dt="2021-03-24T21:45:09.335" v="3362" actId="26606"/>
          <ac:spMkLst>
            <pc:docMk/>
            <pc:sldMk cId="1005801736" sldId="277"/>
            <ac:spMk id="20" creationId="{FF9F2414-84E8-453E-B1F3-389FDE8192D9}"/>
          </ac:spMkLst>
        </pc:spChg>
        <pc:spChg chg="add">
          <ac:chgData name="Jason Knight" userId="03bbb8e5a6d6338b" providerId="LiveId" clId="{6B51896F-662B-4E5F-B2E7-E38BFA5F3218}" dt="2021-03-24T21:45:09.335" v="3362" actId="26606"/>
          <ac:spMkLst>
            <pc:docMk/>
            <pc:sldMk cId="1005801736" sldId="277"/>
            <ac:spMk id="22" creationId="{3ECA69A1-7536-43AC-85EF-C7106179F5ED}"/>
          </ac:spMkLst>
        </pc:spChg>
        <pc:picChg chg="add mod">
          <ac:chgData name="Jason Knight" userId="03bbb8e5a6d6338b" providerId="LiveId" clId="{6B51896F-662B-4E5F-B2E7-E38BFA5F3218}" dt="2021-03-24T21:45:09.335" v="3362" actId="26606"/>
          <ac:picMkLst>
            <pc:docMk/>
            <pc:sldMk cId="1005801736" sldId="277"/>
            <ac:picMk id="5" creationId="{BF3B4BD1-8DEE-4975-BE1A-56A6ACDC7500}"/>
          </ac:picMkLst>
        </pc:picChg>
      </pc:sldChg>
      <pc:sldChg chg="addSp delSp modSp add mod ord modNotesTx">
        <pc:chgData name="Jason Knight" userId="03bbb8e5a6d6338b" providerId="LiveId" clId="{6B51896F-662B-4E5F-B2E7-E38BFA5F3218}" dt="2021-03-25T15:55:59.410" v="17952" actId="20577"/>
        <pc:sldMkLst>
          <pc:docMk/>
          <pc:sldMk cId="1721140878" sldId="278"/>
        </pc:sldMkLst>
        <pc:spChg chg="mod">
          <ac:chgData name="Jason Knight" userId="03bbb8e5a6d6338b" providerId="LiveId" clId="{6B51896F-662B-4E5F-B2E7-E38BFA5F3218}" dt="2021-03-25T01:38:07.779" v="3485" actId="164"/>
          <ac:spMkLst>
            <pc:docMk/>
            <pc:sldMk cId="1721140878" sldId="278"/>
            <ac:spMk id="2" creationId="{56150296-1A26-49FD-A8D0-CFA3766EAB1D}"/>
          </ac:spMkLst>
        </pc:spChg>
        <pc:spChg chg="del mod">
          <ac:chgData name="Jason Knight" userId="03bbb8e5a6d6338b" providerId="LiveId" clId="{6B51896F-662B-4E5F-B2E7-E38BFA5F3218}" dt="2021-03-25T01:37:56.173" v="3484" actId="478"/>
          <ac:spMkLst>
            <pc:docMk/>
            <pc:sldMk cId="1721140878" sldId="278"/>
            <ac:spMk id="3" creationId="{6A12BA44-038C-4A02-96B5-A77788604138}"/>
          </ac:spMkLst>
        </pc:spChg>
        <pc:spChg chg="mod">
          <ac:chgData name="Jason Knight" userId="03bbb8e5a6d6338b" providerId="LiveId" clId="{6B51896F-662B-4E5F-B2E7-E38BFA5F3218}" dt="2021-03-25T01:38:07.779" v="3485" actId="164"/>
          <ac:spMkLst>
            <pc:docMk/>
            <pc:sldMk cId="1721140878" sldId="278"/>
            <ac:spMk id="4" creationId="{2291FE06-8DDF-4D9D-A120-3954AA7E0C87}"/>
          </ac:spMkLst>
        </pc:spChg>
        <pc:spChg chg="mod">
          <ac:chgData name="Jason Knight" userId="03bbb8e5a6d6338b" providerId="LiveId" clId="{6B51896F-662B-4E5F-B2E7-E38BFA5F3218}" dt="2021-03-25T01:38:07.779" v="3485" actId="164"/>
          <ac:spMkLst>
            <pc:docMk/>
            <pc:sldMk cId="1721140878" sldId="278"/>
            <ac:spMk id="6" creationId="{3773793D-6F55-47CF-A19F-00AEAFD0FB07}"/>
          </ac:spMkLst>
        </pc:spChg>
        <pc:spChg chg="mod">
          <ac:chgData name="Jason Knight" userId="03bbb8e5a6d6338b" providerId="LiveId" clId="{6B51896F-662B-4E5F-B2E7-E38BFA5F3218}" dt="2021-03-24T21:46:24.173" v="3366" actId="14100"/>
          <ac:spMkLst>
            <pc:docMk/>
            <pc:sldMk cId="1721140878" sldId="278"/>
            <ac:spMk id="7" creationId="{493715B7-0837-4C93-B46E-77B40830DDC7}"/>
          </ac:spMkLst>
        </pc:spChg>
        <pc:spChg chg="mod">
          <ac:chgData name="Jason Knight" userId="03bbb8e5a6d6338b" providerId="LiveId" clId="{6B51896F-662B-4E5F-B2E7-E38BFA5F3218}" dt="2021-03-25T01:38:07.779" v="3485" actId="164"/>
          <ac:spMkLst>
            <pc:docMk/>
            <pc:sldMk cId="1721140878" sldId="278"/>
            <ac:spMk id="8" creationId="{DCF93B2A-6C12-443C-B54F-54C4D7F995BF}"/>
          </ac:spMkLst>
        </pc:spChg>
        <pc:spChg chg="mod">
          <ac:chgData name="Jason Knight" userId="03bbb8e5a6d6338b" providerId="LiveId" clId="{6B51896F-662B-4E5F-B2E7-E38BFA5F3218}" dt="2021-03-25T01:38:07.779" v="3485" actId="164"/>
          <ac:spMkLst>
            <pc:docMk/>
            <pc:sldMk cId="1721140878" sldId="278"/>
            <ac:spMk id="9" creationId="{1A29724E-4F5E-4C20-A103-68A1A77F8DA6}"/>
          </ac:spMkLst>
        </pc:spChg>
        <pc:spChg chg="mod">
          <ac:chgData name="Jason Knight" userId="03bbb8e5a6d6338b" providerId="LiveId" clId="{6B51896F-662B-4E5F-B2E7-E38BFA5F3218}" dt="2021-03-25T01:38:07.779" v="3485" actId="164"/>
          <ac:spMkLst>
            <pc:docMk/>
            <pc:sldMk cId="1721140878" sldId="278"/>
            <ac:spMk id="10" creationId="{B7304018-5623-4ADD-BC20-21B892CFD18E}"/>
          </ac:spMkLst>
        </pc:spChg>
        <pc:spChg chg="mod">
          <ac:chgData name="Jason Knight" userId="03bbb8e5a6d6338b" providerId="LiveId" clId="{6B51896F-662B-4E5F-B2E7-E38BFA5F3218}" dt="2021-03-25T01:38:07.779" v="3485" actId="164"/>
          <ac:spMkLst>
            <pc:docMk/>
            <pc:sldMk cId="1721140878" sldId="278"/>
            <ac:spMk id="11" creationId="{E0FE6F81-FE7D-4B34-857A-9D681BE3EB84}"/>
          </ac:spMkLst>
        </pc:spChg>
        <pc:spChg chg="mod">
          <ac:chgData name="Jason Knight" userId="03bbb8e5a6d6338b" providerId="LiveId" clId="{6B51896F-662B-4E5F-B2E7-E38BFA5F3218}" dt="2021-03-25T01:38:07.779" v="3485" actId="164"/>
          <ac:spMkLst>
            <pc:docMk/>
            <pc:sldMk cId="1721140878" sldId="278"/>
            <ac:spMk id="12" creationId="{C77D4824-9450-4E01-ABF5-2701F950F8C9}"/>
          </ac:spMkLst>
        </pc:spChg>
        <pc:spChg chg="mod">
          <ac:chgData name="Jason Knight" userId="03bbb8e5a6d6338b" providerId="LiveId" clId="{6B51896F-662B-4E5F-B2E7-E38BFA5F3218}" dt="2021-03-25T01:38:07.779" v="3485" actId="164"/>
          <ac:spMkLst>
            <pc:docMk/>
            <pc:sldMk cId="1721140878" sldId="278"/>
            <ac:spMk id="13" creationId="{9A415EC2-54CD-43AB-9F6C-76DFD7E2C133}"/>
          </ac:spMkLst>
        </pc:spChg>
        <pc:spChg chg="mod">
          <ac:chgData name="Jason Knight" userId="03bbb8e5a6d6338b" providerId="LiveId" clId="{6B51896F-662B-4E5F-B2E7-E38BFA5F3218}" dt="2021-03-25T01:38:07.779" v="3485" actId="164"/>
          <ac:spMkLst>
            <pc:docMk/>
            <pc:sldMk cId="1721140878" sldId="278"/>
            <ac:spMk id="14" creationId="{AFCAF8B1-A0F3-4430-B9CA-F62E60124A23}"/>
          </ac:spMkLst>
        </pc:spChg>
        <pc:grpChg chg="add del mod">
          <ac:chgData name="Jason Knight" userId="03bbb8e5a6d6338b" providerId="LiveId" clId="{6B51896F-662B-4E5F-B2E7-E38BFA5F3218}" dt="2021-03-25T01:39:20.624" v="3492" actId="478"/>
          <ac:grpSpMkLst>
            <pc:docMk/>
            <pc:sldMk cId="1721140878" sldId="278"/>
            <ac:grpSpMk id="17" creationId="{CD960E82-E8EE-48A9-B7B7-DBBC0E4CC5B9}"/>
          </ac:grpSpMkLst>
        </pc:grpChg>
        <pc:grpChg chg="add mod">
          <ac:chgData name="Jason Knight" userId="03bbb8e5a6d6338b" providerId="LiveId" clId="{6B51896F-662B-4E5F-B2E7-E38BFA5F3218}" dt="2021-03-25T01:41:05.869" v="3515" actId="1076"/>
          <ac:grpSpMkLst>
            <pc:docMk/>
            <pc:sldMk cId="1721140878" sldId="278"/>
            <ac:grpSpMk id="23" creationId="{21A0079E-BCCE-441F-91CC-5EB37DAE4B21}"/>
          </ac:grpSpMkLst>
        </pc:grpChg>
        <pc:graphicFrameChg chg="mod">
          <ac:chgData name="Jason Knight" userId="03bbb8e5a6d6338b" providerId="LiveId" clId="{6B51896F-662B-4E5F-B2E7-E38BFA5F3218}" dt="2021-03-24T21:46:35.612" v="3368" actId="207"/>
          <ac:graphicFrameMkLst>
            <pc:docMk/>
            <pc:sldMk cId="1721140878" sldId="278"/>
            <ac:graphicFrameMk id="5" creationId="{B86DE47E-CA29-4D65-9A54-0F6AAE8BBCC4}"/>
          </ac:graphicFrameMkLst>
        </pc:graphicFrameChg>
        <pc:picChg chg="add mod">
          <ac:chgData name="Jason Knight" userId="03bbb8e5a6d6338b" providerId="LiveId" clId="{6B51896F-662B-4E5F-B2E7-E38BFA5F3218}" dt="2021-03-25T01:40:59.612" v="3514" actId="164"/>
          <ac:picMkLst>
            <pc:docMk/>
            <pc:sldMk cId="1721140878" sldId="278"/>
            <ac:picMk id="16" creationId="{6664AF4C-CCF4-440B-92CD-E012E8B7238A}"/>
          </ac:picMkLst>
        </pc:picChg>
        <pc:picChg chg="add mod">
          <ac:chgData name="Jason Knight" userId="03bbb8e5a6d6338b" providerId="LiveId" clId="{6B51896F-662B-4E5F-B2E7-E38BFA5F3218}" dt="2021-03-25T01:40:59.612" v="3514" actId="164"/>
          <ac:picMkLst>
            <pc:docMk/>
            <pc:sldMk cId="1721140878" sldId="278"/>
            <ac:picMk id="19" creationId="{10B8E2A2-627D-4288-8C3B-8FEAC3940639}"/>
          </ac:picMkLst>
        </pc:picChg>
        <pc:picChg chg="del">
          <ac:chgData name="Jason Knight" userId="03bbb8e5a6d6338b" providerId="LiveId" clId="{6B51896F-662B-4E5F-B2E7-E38BFA5F3218}" dt="2021-03-25T01:36:52.650" v="3477" actId="478"/>
          <ac:picMkLst>
            <pc:docMk/>
            <pc:sldMk cId="1721140878" sldId="278"/>
            <ac:picMk id="20" creationId="{1F7153F3-655C-4307-997E-C68BD1DE9185}"/>
          </ac:picMkLst>
        </pc:picChg>
        <pc:picChg chg="add del mod">
          <ac:chgData name="Jason Knight" userId="03bbb8e5a6d6338b" providerId="LiveId" clId="{6B51896F-662B-4E5F-B2E7-E38BFA5F3218}" dt="2021-03-25T01:40:41.304" v="3513" actId="478"/>
          <ac:picMkLst>
            <pc:docMk/>
            <pc:sldMk cId="1721140878" sldId="278"/>
            <ac:picMk id="21" creationId="{E60F8F05-EB2C-49D6-865E-62B1DF2A0B82}"/>
          </ac:picMkLst>
        </pc:picChg>
        <pc:picChg chg="add del mod">
          <ac:chgData name="Jason Knight" userId="03bbb8e5a6d6338b" providerId="LiveId" clId="{6B51896F-662B-4E5F-B2E7-E38BFA5F3218}" dt="2021-03-25T01:40:37.347" v="3511" actId="478"/>
          <ac:picMkLst>
            <pc:docMk/>
            <pc:sldMk cId="1721140878" sldId="278"/>
            <ac:picMk id="22" creationId="{6E0B074D-B84B-4FBF-BA81-9E60EAE4807C}"/>
          </ac:picMkLst>
        </pc:picChg>
      </pc:sldChg>
      <pc:sldChg chg="addSp delSp modSp new mod ord modShow">
        <pc:chgData name="Jason Knight" userId="03bbb8e5a6d6338b" providerId="LiveId" clId="{6B51896F-662B-4E5F-B2E7-E38BFA5F3218}" dt="2021-03-25T03:00:09.917" v="5136"/>
        <pc:sldMkLst>
          <pc:docMk/>
          <pc:sldMk cId="990792635" sldId="279"/>
        </pc:sldMkLst>
        <pc:spChg chg="add mod">
          <ac:chgData name="Jason Knight" userId="03bbb8e5a6d6338b" providerId="LiveId" clId="{6B51896F-662B-4E5F-B2E7-E38BFA5F3218}" dt="2021-03-25T01:33:22.605" v="3446" actId="164"/>
          <ac:spMkLst>
            <pc:docMk/>
            <pc:sldMk cId="990792635" sldId="279"/>
            <ac:spMk id="2" creationId="{0CBBABE0-C38C-492D-B8FD-06702F4AE972}"/>
          </ac:spMkLst>
        </pc:spChg>
        <pc:spChg chg="del">
          <ac:chgData name="Jason Knight" userId="03bbb8e5a6d6338b" providerId="LiveId" clId="{6B51896F-662B-4E5F-B2E7-E38BFA5F3218}" dt="2021-03-25T01:21:24.687" v="3371" actId="478"/>
          <ac:spMkLst>
            <pc:docMk/>
            <pc:sldMk cId="990792635" sldId="279"/>
            <ac:spMk id="2" creationId="{B3BAD85E-C22A-4AB2-A7E4-0B8FE4F57F8E}"/>
          </ac:spMkLst>
        </pc:spChg>
        <pc:spChg chg="del">
          <ac:chgData name="Jason Knight" userId="03bbb8e5a6d6338b" providerId="LiveId" clId="{6B51896F-662B-4E5F-B2E7-E38BFA5F3218}" dt="2021-03-25T01:21:22.447" v="3370" actId="478"/>
          <ac:spMkLst>
            <pc:docMk/>
            <pc:sldMk cId="990792635" sldId="279"/>
            <ac:spMk id="3" creationId="{BC3FB1F1-3A33-4F33-8174-8D822FE62A37}"/>
          </ac:spMkLst>
        </pc:spChg>
        <pc:spChg chg="add mod">
          <ac:chgData name="Jason Knight" userId="03bbb8e5a6d6338b" providerId="LiveId" clId="{6B51896F-662B-4E5F-B2E7-E38BFA5F3218}" dt="2021-03-25T01:33:22.605" v="3446" actId="164"/>
          <ac:spMkLst>
            <pc:docMk/>
            <pc:sldMk cId="990792635" sldId="279"/>
            <ac:spMk id="10" creationId="{AB3E7856-FFB0-49D7-9DBE-C36C12C569D3}"/>
          </ac:spMkLst>
        </pc:spChg>
        <pc:spChg chg="add del mod ord">
          <ac:chgData name="Jason Knight" userId="03bbb8e5a6d6338b" providerId="LiveId" clId="{6B51896F-662B-4E5F-B2E7-E38BFA5F3218}" dt="2021-03-25T01:24:27.959" v="3409" actId="478"/>
          <ac:spMkLst>
            <pc:docMk/>
            <pc:sldMk cId="990792635" sldId="279"/>
            <ac:spMk id="10" creationId="{D4FB9699-308F-4916-9D8E-9A8176C20350}"/>
          </ac:spMkLst>
        </pc:spChg>
        <pc:spChg chg="add mod">
          <ac:chgData name="Jason Knight" userId="03bbb8e5a6d6338b" providerId="LiveId" clId="{6B51896F-662B-4E5F-B2E7-E38BFA5F3218}" dt="2021-03-25T01:36:07.626" v="3473" actId="164"/>
          <ac:spMkLst>
            <pc:docMk/>
            <pc:sldMk cId="990792635" sldId="279"/>
            <ac:spMk id="11" creationId="{A3642DD9-8F01-4A18-A2D6-39D0FA2C2397}"/>
          </ac:spMkLst>
        </pc:spChg>
        <pc:spChg chg="add mod">
          <ac:chgData name="Jason Knight" userId="03bbb8e5a6d6338b" providerId="LiveId" clId="{6B51896F-662B-4E5F-B2E7-E38BFA5F3218}" dt="2021-03-25T01:36:07.626" v="3473" actId="164"/>
          <ac:spMkLst>
            <pc:docMk/>
            <pc:sldMk cId="990792635" sldId="279"/>
            <ac:spMk id="12" creationId="{09519D33-4839-4B62-BB52-BEE9FC1518BE}"/>
          </ac:spMkLst>
        </pc:spChg>
        <pc:spChg chg="add mod">
          <ac:chgData name="Jason Knight" userId="03bbb8e5a6d6338b" providerId="LiveId" clId="{6B51896F-662B-4E5F-B2E7-E38BFA5F3218}" dt="2021-03-25T01:36:07.626" v="3473" actId="164"/>
          <ac:spMkLst>
            <pc:docMk/>
            <pc:sldMk cId="990792635" sldId="279"/>
            <ac:spMk id="13" creationId="{1C0CF8E0-47F8-4125-9526-C55F4AB0C6C9}"/>
          </ac:spMkLst>
        </pc:spChg>
        <pc:spChg chg="add mod">
          <ac:chgData name="Jason Knight" userId="03bbb8e5a6d6338b" providerId="LiveId" clId="{6B51896F-662B-4E5F-B2E7-E38BFA5F3218}" dt="2021-03-25T01:36:07.626" v="3473" actId="164"/>
          <ac:spMkLst>
            <pc:docMk/>
            <pc:sldMk cId="990792635" sldId="279"/>
            <ac:spMk id="14" creationId="{A3421A5C-08C7-4BD1-B660-E21E9AD8E9BD}"/>
          </ac:spMkLst>
        </pc:spChg>
        <pc:grpChg chg="add mod">
          <ac:chgData name="Jason Knight" userId="03bbb8e5a6d6338b" providerId="LiveId" clId="{6B51896F-662B-4E5F-B2E7-E38BFA5F3218}" dt="2021-03-25T01:36:07.626" v="3473" actId="164"/>
          <ac:grpSpMkLst>
            <pc:docMk/>
            <pc:sldMk cId="990792635" sldId="279"/>
            <ac:grpSpMk id="3" creationId="{6547E15C-8BE0-416A-85C5-A69DE559E94E}"/>
          </ac:grpSpMkLst>
        </pc:grpChg>
        <pc:grpChg chg="add mod">
          <ac:chgData name="Jason Knight" userId="03bbb8e5a6d6338b" providerId="LiveId" clId="{6B51896F-662B-4E5F-B2E7-E38BFA5F3218}" dt="2021-03-25T01:36:07.626" v="3473" actId="164"/>
          <ac:grpSpMkLst>
            <pc:docMk/>
            <pc:sldMk cId="990792635" sldId="279"/>
            <ac:grpSpMk id="15" creationId="{8456DA59-152C-4027-9054-CEFEA323C17D}"/>
          </ac:grpSpMkLst>
        </pc:grpChg>
        <pc:graphicFrameChg chg="add mod">
          <ac:chgData name="Jason Knight" userId="03bbb8e5a6d6338b" providerId="LiveId" clId="{6B51896F-662B-4E5F-B2E7-E38BFA5F3218}" dt="2021-03-25T01:36:07.626" v="3473" actId="164"/>
          <ac:graphicFrameMkLst>
            <pc:docMk/>
            <pc:sldMk cId="990792635" sldId="279"/>
            <ac:graphicFrameMk id="4" creationId="{E7B3B4F8-3E82-49DC-8933-7F9A8ABA51B5}"/>
          </ac:graphicFrameMkLst>
        </pc:graphicFrameChg>
        <pc:graphicFrameChg chg="add mod">
          <ac:chgData name="Jason Knight" userId="03bbb8e5a6d6338b" providerId="LiveId" clId="{6B51896F-662B-4E5F-B2E7-E38BFA5F3218}" dt="2021-03-25T01:36:07.626" v="3473" actId="164"/>
          <ac:graphicFrameMkLst>
            <pc:docMk/>
            <pc:sldMk cId="990792635" sldId="279"/>
            <ac:graphicFrameMk id="5" creationId="{D581BBFC-1A68-4343-A7F5-6F1DE06E24EF}"/>
          </ac:graphicFrameMkLst>
        </pc:graphicFrameChg>
        <pc:graphicFrameChg chg="add mod">
          <ac:chgData name="Jason Knight" userId="03bbb8e5a6d6338b" providerId="LiveId" clId="{6B51896F-662B-4E5F-B2E7-E38BFA5F3218}" dt="2021-03-25T01:33:22.605" v="3446" actId="164"/>
          <ac:graphicFrameMkLst>
            <pc:docMk/>
            <pc:sldMk cId="990792635" sldId="279"/>
            <ac:graphicFrameMk id="6" creationId="{645B7DD3-5C4E-48DF-A2FF-F31C39023D6C}"/>
          </ac:graphicFrameMkLst>
        </pc:graphicFrameChg>
        <pc:graphicFrameChg chg="add mod">
          <ac:chgData name="Jason Knight" userId="03bbb8e5a6d6338b" providerId="LiveId" clId="{6B51896F-662B-4E5F-B2E7-E38BFA5F3218}" dt="2021-03-25T01:36:07.626" v="3473" actId="164"/>
          <ac:graphicFrameMkLst>
            <pc:docMk/>
            <pc:sldMk cId="990792635" sldId="279"/>
            <ac:graphicFrameMk id="7" creationId="{1723B3E5-9746-4527-A279-089E268FA093}"/>
          </ac:graphicFrameMkLst>
        </pc:graphicFrameChg>
        <pc:graphicFrameChg chg="add mod">
          <ac:chgData name="Jason Knight" userId="03bbb8e5a6d6338b" providerId="LiveId" clId="{6B51896F-662B-4E5F-B2E7-E38BFA5F3218}" dt="2021-03-25T01:36:07.626" v="3473" actId="164"/>
          <ac:graphicFrameMkLst>
            <pc:docMk/>
            <pc:sldMk cId="990792635" sldId="279"/>
            <ac:graphicFrameMk id="8" creationId="{DFBD6B7C-A69F-4076-A6E4-D608669C4AAA}"/>
          </ac:graphicFrameMkLst>
        </pc:graphicFrameChg>
        <pc:graphicFrameChg chg="add mod">
          <ac:chgData name="Jason Knight" userId="03bbb8e5a6d6338b" providerId="LiveId" clId="{6B51896F-662B-4E5F-B2E7-E38BFA5F3218}" dt="2021-03-25T01:33:22.605" v="3446" actId="164"/>
          <ac:graphicFrameMkLst>
            <pc:docMk/>
            <pc:sldMk cId="990792635" sldId="279"/>
            <ac:graphicFrameMk id="9" creationId="{B2E362E8-0979-4F52-A25B-B55327B6D81C}"/>
          </ac:graphicFrameMkLst>
        </pc:graphicFrameChg>
      </pc:sldChg>
      <pc:sldChg chg="addSp delSp modSp new mod ord modShow">
        <pc:chgData name="Jason Knight" userId="03bbb8e5a6d6338b" providerId="LiveId" clId="{6B51896F-662B-4E5F-B2E7-E38BFA5F3218}" dt="2021-03-25T03:00:01.733" v="5134"/>
        <pc:sldMkLst>
          <pc:docMk/>
          <pc:sldMk cId="2159566009" sldId="280"/>
        </pc:sldMkLst>
        <pc:spChg chg="del">
          <ac:chgData name="Jason Knight" userId="03bbb8e5a6d6338b" providerId="LiveId" clId="{6B51896F-662B-4E5F-B2E7-E38BFA5F3218}" dt="2021-03-25T01:41:57.978" v="3518" actId="478"/>
          <ac:spMkLst>
            <pc:docMk/>
            <pc:sldMk cId="2159566009" sldId="280"/>
            <ac:spMk id="2" creationId="{A278B98D-5EF7-4804-AA2C-E1A1F48CE65B}"/>
          </ac:spMkLst>
        </pc:spChg>
        <pc:spChg chg="del">
          <ac:chgData name="Jason Knight" userId="03bbb8e5a6d6338b" providerId="LiveId" clId="{6B51896F-662B-4E5F-B2E7-E38BFA5F3218}" dt="2021-03-25T01:41:55.389" v="3517" actId="478"/>
          <ac:spMkLst>
            <pc:docMk/>
            <pc:sldMk cId="2159566009" sldId="280"/>
            <ac:spMk id="3" creationId="{90914CB7-2EC4-45B0-80D3-8B76795B3CE5}"/>
          </ac:spMkLst>
        </pc:spChg>
        <pc:spChg chg="add mod">
          <ac:chgData name="Jason Knight" userId="03bbb8e5a6d6338b" providerId="LiveId" clId="{6B51896F-662B-4E5F-B2E7-E38BFA5F3218}" dt="2021-03-25T01:49:06.212" v="3650" actId="164"/>
          <ac:spMkLst>
            <pc:docMk/>
            <pc:sldMk cId="2159566009" sldId="280"/>
            <ac:spMk id="4" creationId="{62548725-30A6-4ECC-916C-19338135DBEA}"/>
          </ac:spMkLst>
        </pc:spChg>
        <pc:spChg chg="add mod">
          <ac:chgData name="Jason Knight" userId="03bbb8e5a6d6338b" providerId="LiveId" clId="{6B51896F-662B-4E5F-B2E7-E38BFA5F3218}" dt="2021-03-25T01:49:06.212" v="3650" actId="164"/>
          <ac:spMkLst>
            <pc:docMk/>
            <pc:sldMk cId="2159566009" sldId="280"/>
            <ac:spMk id="5" creationId="{09BEF100-6A7D-4129-8202-6D2153C195B8}"/>
          </ac:spMkLst>
        </pc:spChg>
        <pc:spChg chg="add mod">
          <ac:chgData name="Jason Knight" userId="03bbb8e5a6d6338b" providerId="LiveId" clId="{6B51896F-662B-4E5F-B2E7-E38BFA5F3218}" dt="2021-03-25T01:49:06.212" v="3650" actId="164"/>
          <ac:spMkLst>
            <pc:docMk/>
            <pc:sldMk cId="2159566009" sldId="280"/>
            <ac:spMk id="6" creationId="{141CA825-F6E3-4AA8-A19E-77663AE2094F}"/>
          </ac:spMkLst>
        </pc:spChg>
        <pc:spChg chg="add mod">
          <ac:chgData name="Jason Knight" userId="03bbb8e5a6d6338b" providerId="LiveId" clId="{6B51896F-662B-4E5F-B2E7-E38BFA5F3218}" dt="2021-03-25T01:49:06.212" v="3650" actId="164"/>
          <ac:spMkLst>
            <pc:docMk/>
            <pc:sldMk cId="2159566009" sldId="280"/>
            <ac:spMk id="7" creationId="{28FF002D-59B0-4EDF-A73B-6D726020AFEC}"/>
          </ac:spMkLst>
        </pc:spChg>
        <pc:spChg chg="add mod">
          <ac:chgData name="Jason Knight" userId="03bbb8e5a6d6338b" providerId="LiveId" clId="{6B51896F-662B-4E5F-B2E7-E38BFA5F3218}" dt="2021-03-25T01:49:06.212" v="3650" actId="164"/>
          <ac:spMkLst>
            <pc:docMk/>
            <pc:sldMk cId="2159566009" sldId="280"/>
            <ac:spMk id="8" creationId="{D73ADC15-FF50-4817-94A5-2189742605F4}"/>
          </ac:spMkLst>
        </pc:spChg>
        <pc:spChg chg="add mod">
          <ac:chgData name="Jason Knight" userId="03bbb8e5a6d6338b" providerId="LiveId" clId="{6B51896F-662B-4E5F-B2E7-E38BFA5F3218}" dt="2021-03-25T01:49:06.212" v="3650" actId="164"/>
          <ac:spMkLst>
            <pc:docMk/>
            <pc:sldMk cId="2159566009" sldId="280"/>
            <ac:spMk id="9" creationId="{C1AD3240-D105-4CD7-9AFE-240BF694734E}"/>
          </ac:spMkLst>
        </pc:spChg>
        <pc:spChg chg="add mod">
          <ac:chgData name="Jason Knight" userId="03bbb8e5a6d6338b" providerId="LiveId" clId="{6B51896F-662B-4E5F-B2E7-E38BFA5F3218}" dt="2021-03-25T01:49:06.212" v="3650" actId="164"/>
          <ac:spMkLst>
            <pc:docMk/>
            <pc:sldMk cId="2159566009" sldId="280"/>
            <ac:spMk id="10" creationId="{0D5E7D61-9E3A-4322-8714-77621B28027F}"/>
          </ac:spMkLst>
        </pc:spChg>
        <pc:spChg chg="add mod">
          <ac:chgData name="Jason Knight" userId="03bbb8e5a6d6338b" providerId="LiveId" clId="{6B51896F-662B-4E5F-B2E7-E38BFA5F3218}" dt="2021-03-25T01:49:06.212" v="3650" actId="164"/>
          <ac:spMkLst>
            <pc:docMk/>
            <pc:sldMk cId="2159566009" sldId="280"/>
            <ac:spMk id="11" creationId="{987DF329-561B-4828-8FD3-A0AB74CEEEA0}"/>
          </ac:spMkLst>
        </pc:spChg>
        <pc:spChg chg="add mod">
          <ac:chgData name="Jason Knight" userId="03bbb8e5a6d6338b" providerId="LiveId" clId="{6B51896F-662B-4E5F-B2E7-E38BFA5F3218}" dt="2021-03-25T01:49:06.212" v="3650" actId="164"/>
          <ac:spMkLst>
            <pc:docMk/>
            <pc:sldMk cId="2159566009" sldId="280"/>
            <ac:spMk id="12" creationId="{6C3EF4E3-5DF3-4E07-95D9-E6C5210CD84D}"/>
          </ac:spMkLst>
        </pc:spChg>
        <pc:spChg chg="add mod">
          <ac:chgData name="Jason Knight" userId="03bbb8e5a6d6338b" providerId="LiveId" clId="{6B51896F-662B-4E5F-B2E7-E38BFA5F3218}" dt="2021-03-25T01:49:06.212" v="3650" actId="164"/>
          <ac:spMkLst>
            <pc:docMk/>
            <pc:sldMk cId="2159566009" sldId="280"/>
            <ac:spMk id="13" creationId="{FB9AEA23-FE51-4F33-A574-12E69932C604}"/>
          </ac:spMkLst>
        </pc:spChg>
        <pc:spChg chg="add mod">
          <ac:chgData name="Jason Knight" userId="03bbb8e5a6d6338b" providerId="LiveId" clId="{6B51896F-662B-4E5F-B2E7-E38BFA5F3218}" dt="2021-03-25T01:49:06.212" v="3650" actId="164"/>
          <ac:spMkLst>
            <pc:docMk/>
            <pc:sldMk cId="2159566009" sldId="280"/>
            <ac:spMk id="14" creationId="{6899C2B9-7A4E-40B8-8351-C6F9DA69631B}"/>
          </ac:spMkLst>
        </pc:spChg>
        <pc:spChg chg="add mod">
          <ac:chgData name="Jason Knight" userId="03bbb8e5a6d6338b" providerId="LiveId" clId="{6B51896F-662B-4E5F-B2E7-E38BFA5F3218}" dt="2021-03-25T01:49:06.212" v="3650" actId="164"/>
          <ac:spMkLst>
            <pc:docMk/>
            <pc:sldMk cId="2159566009" sldId="280"/>
            <ac:spMk id="15" creationId="{DDE9CCCB-DA28-4B24-842D-0A3517079AB8}"/>
          </ac:spMkLst>
        </pc:spChg>
        <pc:spChg chg="add mod">
          <ac:chgData name="Jason Knight" userId="03bbb8e5a6d6338b" providerId="LiveId" clId="{6B51896F-662B-4E5F-B2E7-E38BFA5F3218}" dt="2021-03-25T01:49:06.212" v="3650" actId="164"/>
          <ac:spMkLst>
            <pc:docMk/>
            <pc:sldMk cId="2159566009" sldId="280"/>
            <ac:spMk id="16" creationId="{5D926049-A749-4244-B2F9-9ABCC0664AAB}"/>
          </ac:spMkLst>
        </pc:spChg>
        <pc:spChg chg="add mod">
          <ac:chgData name="Jason Knight" userId="03bbb8e5a6d6338b" providerId="LiveId" clId="{6B51896F-662B-4E5F-B2E7-E38BFA5F3218}" dt="2021-03-25T01:49:06.212" v="3650" actId="164"/>
          <ac:spMkLst>
            <pc:docMk/>
            <pc:sldMk cId="2159566009" sldId="280"/>
            <ac:spMk id="17" creationId="{F2E7600D-C42A-4EAB-8B78-4A7CE1CD29F0}"/>
          </ac:spMkLst>
        </pc:spChg>
        <pc:spChg chg="add mod">
          <ac:chgData name="Jason Knight" userId="03bbb8e5a6d6338b" providerId="LiveId" clId="{6B51896F-662B-4E5F-B2E7-E38BFA5F3218}" dt="2021-03-25T01:49:06.212" v="3650" actId="164"/>
          <ac:spMkLst>
            <pc:docMk/>
            <pc:sldMk cId="2159566009" sldId="280"/>
            <ac:spMk id="18" creationId="{CFC8E57A-99B6-4ED8-A61B-6B605383A35D}"/>
          </ac:spMkLst>
        </pc:spChg>
        <pc:spChg chg="add mod">
          <ac:chgData name="Jason Knight" userId="03bbb8e5a6d6338b" providerId="LiveId" clId="{6B51896F-662B-4E5F-B2E7-E38BFA5F3218}" dt="2021-03-25T01:49:06.212" v="3650" actId="164"/>
          <ac:spMkLst>
            <pc:docMk/>
            <pc:sldMk cId="2159566009" sldId="280"/>
            <ac:spMk id="19" creationId="{C9E82140-2FBF-4E81-96F6-4E4DC6DAE065}"/>
          </ac:spMkLst>
        </pc:spChg>
        <pc:spChg chg="add mod">
          <ac:chgData name="Jason Knight" userId="03bbb8e5a6d6338b" providerId="LiveId" clId="{6B51896F-662B-4E5F-B2E7-E38BFA5F3218}" dt="2021-03-25T01:49:06.212" v="3650" actId="164"/>
          <ac:spMkLst>
            <pc:docMk/>
            <pc:sldMk cId="2159566009" sldId="280"/>
            <ac:spMk id="20" creationId="{B9B361F7-6A2C-45C2-B52F-121A09E513C5}"/>
          </ac:spMkLst>
        </pc:spChg>
        <pc:spChg chg="add mod">
          <ac:chgData name="Jason Knight" userId="03bbb8e5a6d6338b" providerId="LiveId" clId="{6B51896F-662B-4E5F-B2E7-E38BFA5F3218}" dt="2021-03-25T01:49:06.212" v="3650" actId="164"/>
          <ac:spMkLst>
            <pc:docMk/>
            <pc:sldMk cId="2159566009" sldId="280"/>
            <ac:spMk id="21" creationId="{E800EAF7-8275-4380-842A-B1B6ACF4C355}"/>
          </ac:spMkLst>
        </pc:spChg>
        <pc:spChg chg="add mod">
          <ac:chgData name="Jason Knight" userId="03bbb8e5a6d6338b" providerId="LiveId" clId="{6B51896F-662B-4E5F-B2E7-E38BFA5F3218}" dt="2021-03-25T01:49:06.212" v="3650" actId="164"/>
          <ac:spMkLst>
            <pc:docMk/>
            <pc:sldMk cId="2159566009" sldId="280"/>
            <ac:spMk id="22" creationId="{2670511D-08D3-4181-B5FA-84553B7E2F44}"/>
          </ac:spMkLst>
        </pc:spChg>
        <pc:spChg chg="add mod">
          <ac:chgData name="Jason Knight" userId="03bbb8e5a6d6338b" providerId="LiveId" clId="{6B51896F-662B-4E5F-B2E7-E38BFA5F3218}" dt="2021-03-25T01:49:06.212" v="3650" actId="164"/>
          <ac:spMkLst>
            <pc:docMk/>
            <pc:sldMk cId="2159566009" sldId="280"/>
            <ac:spMk id="23" creationId="{2D768E52-7CE1-4225-8690-3ACF2309890A}"/>
          </ac:spMkLst>
        </pc:spChg>
        <pc:spChg chg="add mod">
          <ac:chgData name="Jason Knight" userId="03bbb8e5a6d6338b" providerId="LiveId" clId="{6B51896F-662B-4E5F-B2E7-E38BFA5F3218}" dt="2021-03-25T01:49:06.212" v="3650" actId="164"/>
          <ac:spMkLst>
            <pc:docMk/>
            <pc:sldMk cId="2159566009" sldId="280"/>
            <ac:spMk id="24" creationId="{AD4A2717-3CD1-479C-9035-B0E46E245685}"/>
          </ac:spMkLst>
        </pc:spChg>
        <pc:spChg chg="add mod">
          <ac:chgData name="Jason Knight" userId="03bbb8e5a6d6338b" providerId="LiveId" clId="{6B51896F-662B-4E5F-B2E7-E38BFA5F3218}" dt="2021-03-25T01:49:06.212" v="3650" actId="164"/>
          <ac:spMkLst>
            <pc:docMk/>
            <pc:sldMk cId="2159566009" sldId="280"/>
            <ac:spMk id="25" creationId="{B0F13BAD-8ABA-4FF2-9EEE-52B6D82D3B5F}"/>
          </ac:spMkLst>
        </pc:spChg>
        <pc:spChg chg="add mod">
          <ac:chgData name="Jason Knight" userId="03bbb8e5a6d6338b" providerId="LiveId" clId="{6B51896F-662B-4E5F-B2E7-E38BFA5F3218}" dt="2021-03-25T01:49:06.212" v="3650" actId="164"/>
          <ac:spMkLst>
            <pc:docMk/>
            <pc:sldMk cId="2159566009" sldId="280"/>
            <ac:spMk id="26" creationId="{188BA6AD-0FE7-4DC1-8776-87A14606C16C}"/>
          </ac:spMkLst>
        </pc:spChg>
        <pc:spChg chg="add mod">
          <ac:chgData name="Jason Knight" userId="03bbb8e5a6d6338b" providerId="LiveId" clId="{6B51896F-662B-4E5F-B2E7-E38BFA5F3218}" dt="2021-03-25T01:49:06.212" v="3650" actId="164"/>
          <ac:spMkLst>
            <pc:docMk/>
            <pc:sldMk cId="2159566009" sldId="280"/>
            <ac:spMk id="27" creationId="{24B9BB79-2D63-41FA-B29E-BE576FEDAAEF}"/>
          </ac:spMkLst>
        </pc:spChg>
        <pc:spChg chg="add mod">
          <ac:chgData name="Jason Knight" userId="03bbb8e5a6d6338b" providerId="LiveId" clId="{6B51896F-662B-4E5F-B2E7-E38BFA5F3218}" dt="2021-03-25T01:49:06.212" v="3650" actId="164"/>
          <ac:spMkLst>
            <pc:docMk/>
            <pc:sldMk cId="2159566009" sldId="280"/>
            <ac:spMk id="28" creationId="{5F03DFAA-A93B-4EFE-9B4C-A9585E23EA66}"/>
          </ac:spMkLst>
        </pc:spChg>
        <pc:spChg chg="add mod">
          <ac:chgData name="Jason Knight" userId="03bbb8e5a6d6338b" providerId="LiveId" clId="{6B51896F-662B-4E5F-B2E7-E38BFA5F3218}" dt="2021-03-25T01:49:06.212" v="3650" actId="164"/>
          <ac:spMkLst>
            <pc:docMk/>
            <pc:sldMk cId="2159566009" sldId="280"/>
            <ac:spMk id="29" creationId="{1F0BFA45-E864-4238-AA3B-EA5F97DE19C5}"/>
          </ac:spMkLst>
        </pc:spChg>
        <pc:spChg chg="add mod">
          <ac:chgData name="Jason Knight" userId="03bbb8e5a6d6338b" providerId="LiveId" clId="{6B51896F-662B-4E5F-B2E7-E38BFA5F3218}" dt="2021-03-25T01:49:06.212" v="3650" actId="164"/>
          <ac:spMkLst>
            <pc:docMk/>
            <pc:sldMk cId="2159566009" sldId="280"/>
            <ac:spMk id="30" creationId="{ECE183C1-9D3F-43E5-B20B-CE5D25858AF0}"/>
          </ac:spMkLst>
        </pc:spChg>
        <pc:spChg chg="add mod">
          <ac:chgData name="Jason Knight" userId="03bbb8e5a6d6338b" providerId="LiveId" clId="{6B51896F-662B-4E5F-B2E7-E38BFA5F3218}" dt="2021-03-25T01:49:06.212" v="3650" actId="164"/>
          <ac:spMkLst>
            <pc:docMk/>
            <pc:sldMk cId="2159566009" sldId="280"/>
            <ac:spMk id="31" creationId="{E21407DD-FEF1-4164-A366-DD60374003F9}"/>
          </ac:spMkLst>
        </pc:spChg>
        <pc:spChg chg="add mod">
          <ac:chgData name="Jason Knight" userId="03bbb8e5a6d6338b" providerId="LiveId" clId="{6B51896F-662B-4E5F-B2E7-E38BFA5F3218}" dt="2021-03-25T01:49:06.212" v="3650" actId="164"/>
          <ac:spMkLst>
            <pc:docMk/>
            <pc:sldMk cId="2159566009" sldId="280"/>
            <ac:spMk id="32" creationId="{126B9743-CEDC-475E-8C43-F5EF7EED7609}"/>
          </ac:spMkLst>
        </pc:spChg>
        <pc:spChg chg="add mod">
          <ac:chgData name="Jason Knight" userId="03bbb8e5a6d6338b" providerId="LiveId" clId="{6B51896F-662B-4E5F-B2E7-E38BFA5F3218}" dt="2021-03-25T01:49:06.212" v="3650" actId="164"/>
          <ac:spMkLst>
            <pc:docMk/>
            <pc:sldMk cId="2159566009" sldId="280"/>
            <ac:spMk id="33" creationId="{4BE7FB46-3A91-481B-B3C3-89E1FDA7F341}"/>
          </ac:spMkLst>
        </pc:spChg>
        <pc:spChg chg="add mod">
          <ac:chgData name="Jason Knight" userId="03bbb8e5a6d6338b" providerId="LiveId" clId="{6B51896F-662B-4E5F-B2E7-E38BFA5F3218}" dt="2021-03-25T01:49:06.212" v="3650" actId="164"/>
          <ac:spMkLst>
            <pc:docMk/>
            <pc:sldMk cId="2159566009" sldId="280"/>
            <ac:spMk id="34" creationId="{F48645B2-3CA6-42F3-8AB7-74E94B24E086}"/>
          </ac:spMkLst>
        </pc:spChg>
        <pc:spChg chg="add mod">
          <ac:chgData name="Jason Knight" userId="03bbb8e5a6d6338b" providerId="LiveId" clId="{6B51896F-662B-4E5F-B2E7-E38BFA5F3218}" dt="2021-03-25T01:49:06.212" v="3650" actId="164"/>
          <ac:spMkLst>
            <pc:docMk/>
            <pc:sldMk cId="2159566009" sldId="280"/>
            <ac:spMk id="35" creationId="{DB8FEA6F-4497-4180-9476-6C5E5C97934A}"/>
          </ac:spMkLst>
        </pc:spChg>
        <pc:spChg chg="add mod">
          <ac:chgData name="Jason Knight" userId="03bbb8e5a6d6338b" providerId="LiveId" clId="{6B51896F-662B-4E5F-B2E7-E38BFA5F3218}" dt="2021-03-25T01:49:06.212" v="3650" actId="164"/>
          <ac:spMkLst>
            <pc:docMk/>
            <pc:sldMk cId="2159566009" sldId="280"/>
            <ac:spMk id="36" creationId="{1B6AF59F-8494-46CE-894C-584D2BECBE51}"/>
          </ac:spMkLst>
        </pc:spChg>
        <pc:spChg chg="add mod">
          <ac:chgData name="Jason Knight" userId="03bbb8e5a6d6338b" providerId="LiveId" clId="{6B51896F-662B-4E5F-B2E7-E38BFA5F3218}" dt="2021-03-25T01:49:06.212" v="3650" actId="164"/>
          <ac:spMkLst>
            <pc:docMk/>
            <pc:sldMk cId="2159566009" sldId="280"/>
            <ac:spMk id="37" creationId="{413EA8E9-0D6D-497B-AF58-21A2BBB99745}"/>
          </ac:spMkLst>
        </pc:spChg>
        <pc:spChg chg="add mod">
          <ac:chgData name="Jason Knight" userId="03bbb8e5a6d6338b" providerId="LiveId" clId="{6B51896F-662B-4E5F-B2E7-E38BFA5F3218}" dt="2021-03-25T01:49:06.212" v="3650" actId="164"/>
          <ac:spMkLst>
            <pc:docMk/>
            <pc:sldMk cId="2159566009" sldId="280"/>
            <ac:spMk id="38" creationId="{341B0502-A6A6-42F5-B620-0FFD54CAE762}"/>
          </ac:spMkLst>
        </pc:spChg>
        <pc:spChg chg="add mod">
          <ac:chgData name="Jason Knight" userId="03bbb8e5a6d6338b" providerId="LiveId" clId="{6B51896F-662B-4E5F-B2E7-E38BFA5F3218}" dt="2021-03-25T01:49:06.212" v="3650" actId="164"/>
          <ac:spMkLst>
            <pc:docMk/>
            <pc:sldMk cId="2159566009" sldId="280"/>
            <ac:spMk id="39" creationId="{7B233A48-614A-411F-8CE8-9D538183F549}"/>
          </ac:spMkLst>
        </pc:spChg>
        <pc:spChg chg="add mod">
          <ac:chgData name="Jason Knight" userId="03bbb8e5a6d6338b" providerId="LiveId" clId="{6B51896F-662B-4E5F-B2E7-E38BFA5F3218}" dt="2021-03-25T01:49:06.212" v="3650" actId="164"/>
          <ac:spMkLst>
            <pc:docMk/>
            <pc:sldMk cId="2159566009" sldId="280"/>
            <ac:spMk id="40" creationId="{039865B2-C360-45E4-B3F2-0B664677FE5A}"/>
          </ac:spMkLst>
        </pc:spChg>
        <pc:spChg chg="add mod">
          <ac:chgData name="Jason Knight" userId="03bbb8e5a6d6338b" providerId="LiveId" clId="{6B51896F-662B-4E5F-B2E7-E38BFA5F3218}" dt="2021-03-25T01:49:06.212" v="3650" actId="164"/>
          <ac:spMkLst>
            <pc:docMk/>
            <pc:sldMk cId="2159566009" sldId="280"/>
            <ac:spMk id="41" creationId="{E3E8CCF1-2656-4BF0-88B4-D1BB8168338F}"/>
          </ac:spMkLst>
        </pc:spChg>
        <pc:spChg chg="add mod">
          <ac:chgData name="Jason Knight" userId="03bbb8e5a6d6338b" providerId="LiveId" clId="{6B51896F-662B-4E5F-B2E7-E38BFA5F3218}" dt="2021-03-25T01:49:06.212" v="3650" actId="164"/>
          <ac:spMkLst>
            <pc:docMk/>
            <pc:sldMk cId="2159566009" sldId="280"/>
            <ac:spMk id="42" creationId="{413D1C73-39B2-4FD3-9192-9153826D3E37}"/>
          </ac:spMkLst>
        </pc:spChg>
        <pc:spChg chg="add mod">
          <ac:chgData name="Jason Knight" userId="03bbb8e5a6d6338b" providerId="LiveId" clId="{6B51896F-662B-4E5F-B2E7-E38BFA5F3218}" dt="2021-03-25T01:49:06.212" v="3650" actId="164"/>
          <ac:spMkLst>
            <pc:docMk/>
            <pc:sldMk cId="2159566009" sldId="280"/>
            <ac:spMk id="43" creationId="{77DD2BA2-270C-4CA3-A34D-E07346C0F4A7}"/>
          </ac:spMkLst>
        </pc:spChg>
        <pc:grpChg chg="add mod">
          <ac:chgData name="Jason Knight" userId="03bbb8e5a6d6338b" providerId="LiveId" clId="{6B51896F-662B-4E5F-B2E7-E38BFA5F3218}" dt="2021-03-25T01:49:06.212" v="3650" actId="164"/>
          <ac:grpSpMkLst>
            <pc:docMk/>
            <pc:sldMk cId="2159566009" sldId="280"/>
            <ac:grpSpMk id="44" creationId="{2491799B-AE04-4E6A-B881-09DF9C6EE4FC}"/>
          </ac:grpSpMkLst>
        </pc:grpChg>
      </pc:sldChg>
      <pc:sldChg chg="addSp modSp add mod modNotesTx">
        <pc:chgData name="Jason Knight" userId="03bbb8e5a6d6338b" providerId="LiveId" clId="{6B51896F-662B-4E5F-B2E7-E38BFA5F3218}" dt="2021-03-25T15:59:59.676" v="18708" actId="20577"/>
        <pc:sldMkLst>
          <pc:docMk/>
          <pc:sldMk cId="3588769480" sldId="281"/>
        </pc:sldMkLst>
        <pc:spChg chg="mod">
          <ac:chgData name="Jason Knight" userId="03bbb8e5a6d6338b" providerId="LiveId" clId="{6B51896F-662B-4E5F-B2E7-E38BFA5F3218}" dt="2021-03-25T01:50:04.865" v="3659" actId="14100"/>
          <ac:spMkLst>
            <pc:docMk/>
            <pc:sldMk cId="3588769480" sldId="281"/>
            <ac:spMk id="7" creationId="{493715B7-0837-4C93-B46E-77B40830DDC7}"/>
          </ac:spMkLst>
        </pc:spChg>
        <pc:grpChg chg="mod">
          <ac:chgData name="Jason Knight" userId="03bbb8e5a6d6338b" providerId="LiveId" clId="{6B51896F-662B-4E5F-B2E7-E38BFA5F3218}" dt="2021-03-25T01:50:42.027" v="3662" actId="14100"/>
          <ac:grpSpMkLst>
            <pc:docMk/>
            <pc:sldMk cId="3588769480" sldId="281"/>
            <ac:grpSpMk id="23" creationId="{21A0079E-BCCE-441F-91CC-5EB37DAE4B21}"/>
          </ac:grpSpMkLst>
        </pc:grpChg>
        <pc:graphicFrameChg chg="mod">
          <ac:chgData name="Jason Knight" userId="03bbb8e5a6d6338b" providerId="LiveId" clId="{6B51896F-662B-4E5F-B2E7-E38BFA5F3218}" dt="2021-03-25T01:50:13.623" v="3661" actId="207"/>
          <ac:graphicFrameMkLst>
            <pc:docMk/>
            <pc:sldMk cId="3588769480" sldId="281"/>
            <ac:graphicFrameMk id="5" creationId="{B86DE47E-CA29-4D65-9A54-0F6AAE8BBCC4}"/>
          </ac:graphicFrameMkLst>
        </pc:graphicFrameChg>
        <pc:picChg chg="add mod">
          <ac:chgData name="Jason Knight" userId="03bbb8e5a6d6338b" providerId="LiveId" clId="{6B51896F-662B-4E5F-B2E7-E38BFA5F3218}" dt="2021-03-25T01:51:10.808" v="3668" actId="1076"/>
          <ac:picMkLst>
            <pc:docMk/>
            <pc:sldMk cId="3588769480" sldId="281"/>
            <ac:picMk id="3" creationId="{175D54B5-D339-4584-AFCF-EDFC35EB9F16}"/>
          </ac:picMkLst>
        </pc:picChg>
        <pc:picChg chg="add mod">
          <ac:chgData name="Jason Knight" userId="03bbb8e5a6d6338b" providerId="LiveId" clId="{6B51896F-662B-4E5F-B2E7-E38BFA5F3218}" dt="2021-03-25T02:00:22.442" v="3765" actId="1076"/>
          <ac:picMkLst>
            <pc:docMk/>
            <pc:sldMk cId="3588769480" sldId="281"/>
            <ac:picMk id="6" creationId="{A70EDD78-BDB7-4696-BA85-BB0522BC6F36}"/>
          </ac:picMkLst>
        </pc:picChg>
      </pc:sldChg>
      <pc:sldChg chg="addSp delSp modSp add mod modNotesTx">
        <pc:chgData name="Jason Knight" userId="03bbb8e5a6d6338b" providerId="LiveId" clId="{6B51896F-662B-4E5F-B2E7-E38BFA5F3218}" dt="2021-03-25T16:05:01.345" v="19231" actId="20577"/>
        <pc:sldMkLst>
          <pc:docMk/>
          <pc:sldMk cId="852090600" sldId="282"/>
        </pc:sldMkLst>
        <pc:spChg chg="mod">
          <ac:chgData name="Jason Knight" userId="03bbb8e5a6d6338b" providerId="LiveId" clId="{6B51896F-662B-4E5F-B2E7-E38BFA5F3218}" dt="2021-03-25T01:53:40.177" v="3693" actId="14100"/>
          <ac:spMkLst>
            <pc:docMk/>
            <pc:sldMk cId="852090600" sldId="282"/>
            <ac:spMk id="7" creationId="{493715B7-0837-4C93-B46E-77B40830DDC7}"/>
          </ac:spMkLst>
        </pc:spChg>
        <pc:grpChg chg="add mod">
          <ac:chgData name="Jason Knight" userId="03bbb8e5a6d6338b" providerId="LiveId" clId="{6B51896F-662B-4E5F-B2E7-E38BFA5F3218}" dt="2021-03-25T01:53:32.211" v="3692" actId="164"/>
          <ac:grpSpMkLst>
            <pc:docMk/>
            <pc:sldMk cId="852090600" sldId="282"/>
            <ac:grpSpMk id="2" creationId="{B2671992-E8F3-43B8-A066-A287D0EFD09E}"/>
          </ac:grpSpMkLst>
        </pc:grpChg>
        <pc:grpChg chg="add del mod">
          <ac:chgData name="Jason Knight" userId="03bbb8e5a6d6338b" providerId="LiveId" clId="{6B51896F-662B-4E5F-B2E7-E38BFA5F3218}" dt="2021-03-25T01:52:45.656" v="3682" actId="478"/>
          <ac:grpSpMkLst>
            <pc:docMk/>
            <pc:sldMk cId="852090600" sldId="282"/>
            <ac:grpSpMk id="8" creationId="{26AC6948-CE26-4F85-9EEB-495C8E42FE08}"/>
          </ac:grpSpMkLst>
        </pc:grpChg>
        <pc:grpChg chg="add del mod">
          <ac:chgData name="Jason Knight" userId="03bbb8e5a6d6338b" providerId="LiveId" clId="{6B51896F-662B-4E5F-B2E7-E38BFA5F3218}" dt="2021-03-25T01:53:00.403" v="3685" actId="478"/>
          <ac:grpSpMkLst>
            <pc:docMk/>
            <pc:sldMk cId="852090600" sldId="282"/>
            <ac:grpSpMk id="12" creationId="{129AA515-3965-4512-AA7C-6D830A72D46C}"/>
          </ac:grpSpMkLst>
        </pc:grpChg>
        <pc:grpChg chg="add del mod">
          <ac:chgData name="Jason Knight" userId="03bbb8e5a6d6338b" providerId="LiveId" clId="{6B51896F-662B-4E5F-B2E7-E38BFA5F3218}" dt="2021-03-25T01:53:09.293" v="3688" actId="478"/>
          <ac:grpSpMkLst>
            <pc:docMk/>
            <pc:sldMk cId="852090600" sldId="282"/>
            <ac:grpSpMk id="17" creationId="{36C9C97D-3AED-4BF5-BF13-854546EFA6FE}"/>
          </ac:grpSpMkLst>
        </pc:grpChg>
        <pc:grpChg chg="mod">
          <ac:chgData name="Jason Knight" userId="03bbb8e5a6d6338b" providerId="LiveId" clId="{6B51896F-662B-4E5F-B2E7-E38BFA5F3218}" dt="2021-03-25T01:53:32.211" v="3692" actId="164"/>
          <ac:grpSpMkLst>
            <pc:docMk/>
            <pc:sldMk cId="852090600" sldId="282"/>
            <ac:grpSpMk id="23" creationId="{21A0079E-BCCE-441F-91CC-5EB37DAE4B21}"/>
          </ac:grpSpMkLst>
        </pc:grpChg>
        <pc:graphicFrameChg chg="mod">
          <ac:chgData name="Jason Knight" userId="03bbb8e5a6d6338b" providerId="LiveId" clId="{6B51896F-662B-4E5F-B2E7-E38BFA5F3218}" dt="2021-03-25T01:53:49.322" v="3695" actId="207"/>
          <ac:graphicFrameMkLst>
            <pc:docMk/>
            <pc:sldMk cId="852090600" sldId="282"/>
            <ac:graphicFrameMk id="5" creationId="{B86DE47E-CA29-4D65-9A54-0F6AAE8BBCC4}"/>
          </ac:graphicFrameMkLst>
        </pc:graphicFrameChg>
        <pc:picChg chg="mod">
          <ac:chgData name="Jason Knight" userId="03bbb8e5a6d6338b" providerId="LiveId" clId="{6B51896F-662B-4E5F-B2E7-E38BFA5F3218}" dt="2021-03-25T01:53:32.211" v="3692" actId="164"/>
          <ac:picMkLst>
            <pc:docMk/>
            <pc:sldMk cId="852090600" sldId="282"/>
            <ac:picMk id="3" creationId="{175D54B5-D339-4584-AFCF-EDFC35EB9F16}"/>
          </ac:picMkLst>
        </pc:picChg>
        <pc:picChg chg="add mod">
          <ac:chgData name="Jason Knight" userId="03bbb8e5a6d6338b" providerId="LiveId" clId="{6B51896F-662B-4E5F-B2E7-E38BFA5F3218}" dt="2021-03-25T01:58:41.174" v="3758" actId="1076"/>
          <ac:picMkLst>
            <pc:docMk/>
            <pc:sldMk cId="852090600" sldId="282"/>
            <ac:picMk id="6" creationId="{151525FE-D70E-4522-90E8-8F0CFF3A3297}"/>
          </ac:picMkLst>
        </pc:picChg>
        <pc:picChg chg="mod">
          <ac:chgData name="Jason Knight" userId="03bbb8e5a6d6338b" providerId="LiveId" clId="{6B51896F-662B-4E5F-B2E7-E38BFA5F3218}" dt="2021-03-25T01:52:20.583" v="3674" actId="571"/>
          <ac:picMkLst>
            <pc:docMk/>
            <pc:sldMk cId="852090600" sldId="282"/>
            <ac:picMk id="9" creationId="{884AAD97-143E-47F9-95EF-48BAEE8635A2}"/>
          </ac:picMkLst>
        </pc:picChg>
        <pc:picChg chg="mod">
          <ac:chgData name="Jason Knight" userId="03bbb8e5a6d6338b" providerId="LiveId" clId="{6B51896F-662B-4E5F-B2E7-E38BFA5F3218}" dt="2021-03-25T01:52:20.583" v="3674" actId="571"/>
          <ac:picMkLst>
            <pc:docMk/>
            <pc:sldMk cId="852090600" sldId="282"/>
            <ac:picMk id="10" creationId="{F15D9360-857A-4B80-8477-424F719F3752}"/>
          </ac:picMkLst>
        </pc:picChg>
        <pc:picChg chg="add del mod">
          <ac:chgData name="Jason Knight" userId="03bbb8e5a6d6338b" providerId="LiveId" clId="{6B51896F-662B-4E5F-B2E7-E38BFA5F3218}" dt="2021-03-25T01:52:32.411" v="3677" actId="478"/>
          <ac:picMkLst>
            <pc:docMk/>
            <pc:sldMk cId="852090600" sldId="282"/>
            <ac:picMk id="11" creationId="{0C6127B5-4E45-4E89-8101-E6157A9C454E}"/>
          </ac:picMkLst>
        </pc:picChg>
        <pc:picChg chg="mod">
          <ac:chgData name="Jason Knight" userId="03bbb8e5a6d6338b" providerId="LiveId" clId="{6B51896F-662B-4E5F-B2E7-E38BFA5F3218}" dt="2021-03-25T01:52:55.984" v="3683" actId="571"/>
          <ac:picMkLst>
            <pc:docMk/>
            <pc:sldMk cId="852090600" sldId="282"/>
            <ac:picMk id="13" creationId="{69D02835-252C-4EF4-949D-3424EA675F76}"/>
          </ac:picMkLst>
        </pc:picChg>
        <pc:picChg chg="mod">
          <ac:chgData name="Jason Knight" userId="03bbb8e5a6d6338b" providerId="LiveId" clId="{6B51896F-662B-4E5F-B2E7-E38BFA5F3218}" dt="2021-03-25T01:52:55.984" v="3683" actId="571"/>
          <ac:picMkLst>
            <pc:docMk/>
            <pc:sldMk cId="852090600" sldId="282"/>
            <ac:picMk id="14" creationId="{58685B86-AB9A-4918-A586-ACFE12375578}"/>
          </ac:picMkLst>
        </pc:picChg>
        <pc:picChg chg="add del mod">
          <ac:chgData name="Jason Knight" userId="03bbb8e5a6d6338b" providerId="LiveId" clId="{6B51896F-662B-4E5F-B2E7-E38BFA5F3218}" dt="2021-03-25T01:53:00.403" v="3685" actId="478"/>
          <ac:picMkLst>
            <pc:docMk/>
            <pc:sldMk cId="852090600" sldId="282"/>
            <ac:picMk id="15" creationId="{70854487-D550-480A-850D-21DC85139864}"/>
          </ac:picMkLst>
        </pc:picChg>
        <pc:picChg chg="mod">
          <ac:chgData name="Jason Knight" userId="03bbb8e5a6d6338b" providerId="LiveId" clId="{6B51896F-662B-4E5F-B2E7-E38BFA5F3218}" dt="2021-03-25T01:53:03.687" v="3686" actId="571"/>
          <ac:picMkLst>
            <pc:docMk/>
            <pc:sldMk cId="852090600" sldId="282"/>
            <ac:picMk id="18" creationId="{2E408970-A89D-44CD-9F47-BC2388721CC0}"/>
          </ac:picMkLst>
        </pc:picChg>
        <pc:picChg chg="mod">
          <ac:chgData name="Jason Knight" userId="03bbb8e5a6d6338b" providerId="LiveId" clId="{6B51896F-662B-4E5F-B2E7-E38BFA5F3218}" dt="2021-03-25T01:53:03.687" v="3686" actId="571"/>
          <ac:picMkLst>
            <pc:docMk/>
            <pc:sldMk cId="852090600" sldId="282"/>
            <ac:picMk id="20" creationId="{D2634588-28D2-48D3-9F84-8DEFF454996C}"/>
          </ac:picMkLst>
        </pc:picChg>
        <pc:picChg chg="add del mod">
          <ac:chgData name="Jason Knight" userId="03bbb8e5a6d6338b" providerId="LiveId" clId="{6B51896F-662B-4E5F-B2E7-E38BFA5F3218}" dt="2021-03-25T01:53:07.841" v="3687" actId="478"/>
          <ac:picMkLst>
            <pc:docMk/>
            <pc:sldMk cId="852090600" sldId="282"/>
            <ac:picMk id="21" creationId="{A30EC349-63F7-4950-AA5B-3D449C9F61CD}"/>
          </ac:picMkLst>
        </pc:picChg>
        <pc:picChg chg="add mod">
          <ac:chgData name="Jason Knight" userId="03bbb8e5a6d6338b" providerId="LiveId" clId="{6B51896F-662B-4E5F-B2E7-E38BFA5F3218}" dt="2021-03-25T02:00:29.990" v="3766"/>
          <ac:picMkLst>
            <pc:docMk/>
            <pc:sldMk cId="852090600" sldId="282"/>
            <ac:picMk id="24" creationId="{751D2D43-ADAF-489B-9BBD-EBFC8F5283F1}"/>
          </ac:picMkLst>
        </pc:picChg>
      </pc:sldChg>
      <pc:sldChg chg="addSp delSp modSp new mod ord modShow">
        <pc:chgData name="Jason Knight" userId="03bbb8e5a6d6338b" providerId="LiveId" clId="{6B51896F-662B-4E5F-B2E7-E38BFA5F3218}" dt="2021-03-25T02:59:56.841" v="5132"/>
        <pc:sldMkLst>
          <pc:docMk/>
          <pc:sldMk cId="3940331836" sldId="283"/>
        </pc:sldMkLst>
        <pc:spChg chg="del">
          <ac:chgData name="Jason Knight" userId="03bbb8e5a6d6338b" providerId="LiveId" clId="{6B51896F-662B-4E5F-B2E7-E38BFA5F3218}" dt="2021-03-25T01:54:13.989" v="3697" actId="478"/>
          <ac:spMkLst>
            <pc:docMk/>
            <pc:sldMk cId="3940331836" sldId="283"/>
            <ac:spMk id="2" creationId="{3A978F59-1942-4518-A3BF-9353FE041566}"/>
          </ac:spMkLst>
        </pc:spChg>
        <pc:spChg chg="del">
          <ac:chgData name="Jason Knight" userId="03bbb8e5a6d6338b" providerId="LiveId" clId="{6B51896F-662B-4E5F-B2E7-E38BFA5F3218}" dt="2021-03-25T01:54:15.930" v="3698" actId="478"/>
          <ac:spMkLst>
            <pc:docMk/>
            <pc:sldMk cId="3940331836" sldId="283"/>
            <ac:spMk id="3" creationId="{877A91DB-93D2-40F3-8BE4-8CC8F6A15A17}"/>
          </ac:spMkLst>
        </pc:spChg>
        <pc:spChg chg="add del mod">
          <ac:chgData name="Jason Knight" userId="03bbb8e5a6d6338b" providerId="LiveId" clId="{6B51896F-662B-4E5F-B2E7-E38BFA5F3218}" dt="2021-03-25T01:55:14.411" v="3715" actId="478"/>
          <ac:spMkLst>
            <pc:docMk/>
            <pc:sldMk cId="3940331836" sldId="283"/>
            <ac:spMk id="4" creationId="{018B10C4-B5F1-4AAC-851B-0FA579DFFE64}"/>
          </ac:spMkLst>
        </pc:spChg>
        <pc:spChg chg="add del mod">
          <ac:chgData name="Jason Knight" userId="03bbb8e5a6d6338b" providerId="LiveId" clId="{6B51896F-662B-4E5F-B2E7-E38BFA5F3218}" dt="2021-03-25T01:55:14.411" v="3715" actId="478"/>
          <ac:spMkLst>
            <pc:docMk/>
            <pc:sldMk cId="3940331836" sldId="283"/>
            <ac:spMk id="5" creationId="{8223E674-38B9-4840-B05C-A15CDC01E06B}"/>
          </ac:spMkLst>
        </pc:spChg>
        <pc:spChg chg="add del mod">
          <ac:chgData name="Jason Knight" userId="03bbb8e5a6d6338b" providerId="LiveId" clId="{6B51896F-662B-4E5F-B2E7-E38BFA5F3218}" dt="2021-03-25T01:55:14.411" v="3715" actId="478"/>
          <ac:spMkLst>
            <pc:docMk/>
            <pc:sldMk cId="3940331836" sldId="283"/>
            <ac:spMk id="6" creationId="{1E9ABFD0-4C8C-420C-8317-822F13A04DE1}"/>
          </ac:spMkLst>
        </pc:spChg>
        <pc:spChg chg="add del mod">
          <ac:chgData name="Jason Knight" userId="03bbb8e5a6d6338b" providerId="LiveId" clId="{6B51896F-662B-4E5F-B2E7-E38BFA5F3218}" dt="2021-03-25T01:55:14.411" v="3715" actId="478"/>
          <ac:spMkLst>
            <pc:docMk/>
            <pc:sldMk cId="3940331836" sldId="283"/>
            <ac:spMk id="7" creationId="{35A99A68-A859-4642-AF90-A3AB3AB27FFB}"/>
          </ac:spMkLst>
        </pc:spChg>
        <pc:spChg chg="add del mod">
          <ac:chgData name="Jason Knight" userId="03bbb8e5a6d6338b" providerId="LiveId" clId="{6B51896F-662B-4E5F-B2E7-E38BFA5F3218}" dt="2021-03-25T01:55:14.411" v="3715" actId="478"/>
          <ac:spMkLst>
            <pc:docMk/>
            <pc:sldMk cId="3940331836" sldId="283"/>
            <ac:spMk id="8" creationId="{6C4B3D08-8AD8-4DEB-BF44-51011C41DFC2}"/>
          </ac:spMkLst>
        </pc:spChg>
        <pc:spChg chg="add del mod">
          <ac:chgData name="Jason Knight" userId="03bbb8e5a6d6338b" providerId="LiveId" clId="{6B51896F-662B-4E5F-B2E7-E38BFA5F3218}" dt="2021-03-25T01:55:14.411" v="3715" actId="478"/>
          <ac:spMkLst>
            <pc:docMk/>
            <pc:sldMk cId="3940331836" sldId="283"/>
            <ac:spMk id="9" creationId="{9ABB6377-3750-4001-9455-CAEDDE6EEBB5}"/>
          </ac:spMkLst>
        </pc:spChg>
        <pc:spChg chg="add del mod">
          <ac:chgData name="Jason Knight" userId="03bbb8e5a6d6338b" providerId="LiveId" clId="{6B51896F-662B-4E5F-B2E7-E38BFA5F3218}" dt="2021-03-25T01:55:14.411" v="3715" actId="478"/>
          <ac:spMkLst>
            <pc:docMk/>
            <pc:sldMk cId="3940331836" sldId="283"/>
            <ac:spMk id="10" creationId="{333FB29B-E83B-485F-85FA-00DCCA031AD1}"/>
          </ac:spMkLst>
        </pc:spChg>
        <pc:spChg chg="add del mod">
          <ac:chgData name="Jason Knight" userId="03bbb8e5a6d6338b" providerId="LiveId" clId="{6B51896F-662B-4E5F-B2E7-E38BFA5F3218}" dt="2021-03-25T01:55:14.411" v="3715" actId="478"/>
          <ac:spMkLst>
            <pc:docMk/>
            <pc:sldMk cId="3940331836" sldId="283"/>
            <ac:spMk id="11" creationId="{D1A9EDE0-9C59-4890-B48C-EA114F88150D}"/>
          </ac:spMkLst>
        </pc:spChg>
        <pc:spChg chg="add del mod">
          <ac:chgData name="Jason Knight" userId="03bbb8e5a6d6338b" providerId="LiveId" clId="{6B51896F-662B-4E5F-B2E7-E38BFA5F3218}" dt="2021-03-25T01:55:14.411" v="3715" actId="478"/>
          <ac:spMkLst>
            <pc:docMk/>
            <pc:sldMk cId="3940331836" sldId="283"/>
            <ac:spMk id="12" creationId="{30068F28-9216-48C0-9453-5D534523C283}"/>
          </ac:spMkLst>
        </pc:spChg>
        <pc:spChg chg="add del mod">
          <ac:chgData name="Jason Knight" userId="03bbb8e5a6d6338b" providerId="LiveId" clId="{6B51896F-662B-4E5F-B2E7-E38BFA5F3218}" dt="2021-03-25T01:55:14.411" v="3715" actId="478"/>
          <ac:spMkLst>
            <pc:docMk/>
            <pc:sldMk cId="3940331836" sldId="283"/>
            <ac:spMk id="13" creationId="{5DF7A378-08EE-4CDD-B38F-16071C1A6820}"/>
          </ac:spMkLst>
        </pc:spChg>
        <pc:spChg chg="add del mod">
          <ac:chgData name="Jason Knight" userId="03bbb8e5a6d6338b" providerId="LiveId" clId="{6B51896F-662B-4E5F-B2E7-E38BFA5F3218}" dt="2021-03-25T01:55:14.411" v="3715" actId="478"/>
          <ac:spMkLst>
            <pc:docMk/>
            <pc:sldMk cId="3940331836" sldId="283"/>
            <ac:spMk id="14" creationId="{B20F3A51-3916-4918-BAC7-C19652687DC7}"/>
          </ac:spMkLst>
        </pc:spChg>
        <pc:spChg chg="add del mod">
          <ac:chgData name="Jason Knight" userId="03bbb8e5a6d6338b" providerId="LiveId" clId="{6B51896F-662B-4E5F-B2E7-E38BFA5F3218}" dt="2021-03-25T01:55:14.411" v="3715" actId="478"/>
          <ac:spMkLst>
            <pc:docMk/>
            <pc:sldMk cId="3940331836" sldId="283"/>
            <ac:spMk id="15" creationId="{3EADA35B-38DF-4C02-B824-B728497A2910}"/>
          </ac:spMkLst>
        </pc:spChg>
        <pc:spChg chg="add mod">
          <ac:chgData name="Jason Knight" userId="03bbb8e5a6d6338b" providerId="LiveId" clId="{6B51896F-662B-4E5F-B2E7-E38BFA5F3218}" dt="2021-03-25T01:56:51.517" v="3745" actId="207"/>
          <ac:spMkLst>
            <pc:docMk/>
            <pc:sldMk cId="3940331836" sldId="283"/>
            <ac:spMk id="16" creationId="{DB3E3FF3-4291-402E-9492-BA531A54A7D5}"/>
          </ac:spMkLst>
        </pc:spChg>
        <pc:spChg chg="add mod">
          <ac:chgData name="Jason Knight" userId="03bbb8e5a6d6338b" providerId="LiveId" clId="{6B51896F-662B-4E5F-B2E7-E38BFA5F3218}" dt="2021-03-25T01:56:35.606" v="3744" actId="207"/>
          <ac:spMkLst>
            <pc:docMk/>
            <pc:sldMk cId="3940331836" sldId="283"/>
            <ac:spMk id="17" creationId="{A5E37B76-F3FE-4C8B-82D5-31CD1584E852}"/>
          </ac:spMkLst>
        </pc:spChg>
        <pc:spChg chg="add mod">
          <ac:chgData name="Jason Knight" userId="03bbb8e5a6d6338b" providerId="LiveId" clId="{6B51896F-662B-4E5F-B2E7-E38BFA5F3218}" dt="2021-03-25T01:56:28.080" v="3743" actId="465"/>
          <ac:spMkLst>
            <pc:docMk/>
            <pc:sldMk cId="3940331836" sldId="283"/>
            <ac:spMk id="18" creationId="{52F86F7C-2D49-45C5-9D44-B288BBC0CC90}"/>
          </ac:spMkLst>
        </pc:spChg>
        <pc:spChg chg="add mod">
          <ac:chgData name="Jason Knight" userId="03bbb8e5a6d6338b" providerId="LiveId" clId="{6B51896F-662B-4E5F-B2E7-E38BFA5F3218}" dt="2021-03-25T01:56:56.739" v="3746" actId="207"/>
          <ac:spMkLst>
            <pc:docMk/>
            <pc:sldMk cId="3940331836" sldId="283"/>
            <ac:spMk id="19" creationId="{113770D5-08AD-4963-A9AF-D8D1A9937B44}"/>
          </ac:spMkLst>
        </pc:spChg>
        <pc:spChg chg="add mod">
          <ac:chgData name="Jason Knight" userId="03bbb8e5a6d6338b" providerId="LiveId" clId="{6B51896F-662B-4E5F-B2E7-E38BFA5F3218}" dt="2021-03-25T01:57:03.436" v="3747" actId="207"/>
          <ac:spMkLst>
            <pc:docMk/>
            <pc:sldMk cId="3940331836" sldId="283"/>
            <ac:spMk id="20" creationId="{241A1C8B-425C-4E19-9667-C248D5A82454}"/>
          </ac:spMkLst>
        </pc:spChg>
        <pc:spChg chg="add mod">
          <ac:chgData name="Jason Knight" userId="03bbb8e5a6d6338b" providerId="LiveId" clId="{6B51896F-662B-4E5F-B2E7-E38BFA5F3218}" dt="2021-03-25T01:57:07.494" v="3748" actId="207"/>
          <ac:spMkLst>
            <pc:docMk/>
            <pc:sldMk cId="3940331836" sldId="283"/>
            <ac:spMk id="21" creationId="{298E833B-DF7E-4AF0-9932-8A6FEED6492A}"/>
          </ac:spMkLst>
        </pc:spChg>
        <pc:spChg chg="add mod">
          <ac:chgData name="Jason Knight" userId="03bbb8e5a6d6338b" providerId="LiveId" clId="{6B51896F-662B-4E5F-B2E7-E38BFA5F3218}" dt="2021-03-25T01:57:18.766" v="3749" actId="207"/>
          <ac:spMkLst>
            <pc:docMk/>
            <pc:sldMk cId="3940331836" sldId="283"/>
            <ac:spMk id="22" creationId="{7E491522-FC36-4C94-AE7C-E007707B229E}"/>
          </ac:spMkLst>
        </pc:spChg>
        <pc:spChg chg="add mod">
          <ac:chgData name="Jason Knight" userId="03bbb8e5a6d6338b" providerId="LiveId" clId="{6B51896F-662B-4E5F-B2E7-E38BFA5F3218}" dt="2021-03-25T01:57:23.782" v="3750" actId="207"/>
          <ac:spMkLst>
            <pc:docMk/>
            <pc:sldMk cId="3940331836" sldId="283"/>
            <ac:spMk id="23" creationId="{3FC2823A-6E5C-44B6-9548-27C0242D3E9A}"/>
          </ac:spMkLst>
        </pc:spChg>
        <pc:spChg chg="add mod">
          <ac:chgData name="Jason Knight" userId="03bbb8e5a6d6338b" providerId="LiveId" clId="{6B51896F-662B-4E5F-B2E7-E38BFA5F3218}" dt="2021-03-25T01:57:34.115" v="3751" actId="207"/>
          <ac:spMkLst>
            <pc:docMk/>
            <pc:sldMk cId="3940331836" sldId="283"/>
            <ac:spMk id="24" creationId="{8363FCE8-3BB6-4AFB-B77B-CDDB43E64119}"/>
          </ac:spMkLst>
        </pc:spChg>
        <pc:spChg chg="add mod">
          <ac:chgData name="Jason Knight" userId="03bbb8e5a6d6338b" providerId="LiveId" clId="{6B51896F-662B-4E5F-B2E7-E38BFA5F3218}" dt="2021-03-25T01:56:28.080" v="3743" actId="465"/>
          <ac:spMkLst>
            <pc:docMk/>
            <pc:sldMk cId="3940331836" sldId="283"/>
            <ac:spMk id="25" creationId="{891A6E1E-5747-4AB7-A344-60475B5DFB98}"/>
          </ac:spMkLst>
        </pc:spChg>
        <pc:spChg chg="add mod">
          <ac:chgData name="Jason Knight" userId="03bbb8e5a6d6338b" providerId="LiveId" clId="{6B51896F-662B-4E5F-B2E7-E38BFA5F3218}" dt="2021-03-25T01:58:03.861" v="3752" actId="207"/>
          <ac:spMkLst>
            <pc:docMk/>
            <pc:sldMk cId="3940331836" sldId="283"/>
            <ac:spMk id="26" creationId="{9E781E07-BB6B-4C83-9C6E-729BD6B8931C}"/>
          </ac:spMkLst>
        </pc:spChg>
        <pc:spChg chg="add del mod">
          <ac:chgData name="Jason Knight" userId="03bbb8e5a6d6338b" providerId="LiveId" clId="{6B51896F-662B-4E5F-B2E7-E38BFA5F3218}" dt="2021-03-25T01:56:18.517" v="3741" actId="478"/>
          <ac:spMkLst>
            <pc:docMk/>
            <pc:sldMk cId="3940331836" sldId="283"/>
            <ac:spMk id="27" creationId="{AFCB3452-7764-4FE9-B7AC-8851C88EE960}"/>
          </ac:spMkLst>
        </pc:spChg>
        <pc:spChg chg="add del mod">
          <ac:chgData name="Jason Knight" userId="03bbb8e5a6d6338b" providerId="LiveId" clId="{6B51896F-662B-4E5F-B2E7-E38BFA5F3218}" dt="2021-03-25T01:56:18.517" v="3741" actId="478"/>
          <ac:spMkLst>
            <pc:docMk/>
            <pc:sldMk cId="3940331836" sldId="283"/>
            <ac:spMk id="28" creationId="{1435F74C-5962-4AA1-B06C-A5DC49550A63}"/>
          </ac:spMkLst>
        </pc:spChg>
        <pc:spChg chg="add del mod">
          <ac:chgData name="Jason Knight" userId="03bbb8e5a6d6338b" providerId="LiveId" clId="{6B51896F-662B-4E5F-B2E7-E38BFA5F3218}" dt="2021-03-25T01:56:18.517" v="3741" actId="478"/>
          <ac:spMkLst>
            <pc:docMk/>
            <pc:sldMk cId="3940331836" sldId="283"/>
            <ac:spMk id="29" creationId="{FC4DE859-42E9-41F2-A308-6F5F9D933618}"/>
          </ac:spMkLst>
        </pc:spChg>
        <pc:spChg chg="add del mod">
          <ac:chgData name="Jason Knight" userId="03bbb8e5a6d6338b" providerId="LiveId" clId="{6B51896F-662B-4E5F-B2E7-E38BFA5F3218}" dt="2021-03-25T01:56:18.517" v="3741" actId="478"/>
          <ac:spMkLst>
            <pc:docMk/>
            <pc:sldMk cId="3940331836" sldId="283"/>
            <ac:spMk id="30" creationId="{6844525C-6B2F-4D04-86C1-160C7F304968}"/>
          </ac:spMkLst>
        </pc:spChg>
        <pc:spChg chg="add del mod">
          <ac:chgData name="Jason Knight" userId="03bbb8e5a6d6338b" providerId="LiveId" clId="{6B51896F-662B-4E5F-B2E7-E38BFA5F3218}" dt="2021-03-25T01:56:18.517" v="3741" actId="478"/>
          <ac:spMkLst>
            <pc:docMk/>
            <pc:sldMk cId="3940331836" sldId="283"/>
            <ac:spMk id="31" creationId="{C3179FEE-3DCD-4838-B2A9-98B74ACB8FDE}"/>
          </ac:spMkLst>
        </pc:spChg>
      </pc:sldChg>
      <pc:sldChg chg="addSp delSp modSp add mod modNotesTx">
        <pc:chgData name="Jason Knight" userId="03bbb8e5a6d6338b" providerId="LiveId" clId="{6B51896F-662B-4E5F-B2E7-E38BFA5F3218}" dt="2021-03-25T16:12:47.679" v="20167" actId="114"/>
        <pc:sldMkLst>
          <pc:docMk/>
          <pc:sldMk cId="724478935" sldId="284"/>
        </pc:sldMkLst>
        <pc:spChg chg="mod">
          <ac:chgData name="Jason Knight" userId="03bbb8e5a6d6338b" providerId="LiveId" clId="{6B51896F-662B-4E5F-B2E7-E38BFA5F3218}" dt="2021-03-25T02:12:38.581" v="3886" actId="14100"/>
          <ac:spMkLst>
            <pc:docMk/>
            <pc:sldMk cId="724478935" sldId="284"/>
            <ac:spMk id="7" creationId="{493715B7-0837-4C93-B46E-77B40830DDC7}"/>
          </ac:spMkLst>
        </pc:spChg>
        <pc:grpChg chg="mod ord">
          <ac:chgData name="Jason Knight" userId="03bbb8e5a6d6338b" providerId="LiveId" clId="{6B51896F-662B-4E5F-B2E7-E38BFA5F3218}" dt="2021-03-25T02:13:21.130" v="3891" actId="164"/>
          <ac:grpSpMkLst>
            <pc:docMk/>
            <pc:sldMk cId="724478935" sldId="284"/>
            <ac:grpSpMk id="2" creationId="{B2671992-E8F3-43B8-A066-A287D0EFD09E}"/>
          </ac:grpSpMkLst>
        </pc:grpChg>
        <pc:grpChg chg="add mod">
          <ac:chgData name="Jason Knight" userId="03bbb8e5a6d6338b" providerId="LiveId" clId="{6B51896F-662B-4E5F-B2E7-E38BFA5F3218}" dt="2021-03-25T02:13:28.004" v="3893" actId="1076"/>
          <ac:grpSpMkLst>
            <pc:docMk/>
            <pc:sldMk cId="724478935" sldId="284"/>
            <ac:grpSpMk id="4" creationId="{E7C76BD6-260B-4DD2-B562-BA3DEF32E6C6}"/>
          </ac:grpSpMkLst>
        </pc:grpChg>
        <pc:graphicFrameChg chg="mod">
          <ac:chgData name="Jason Knight" userId="03bbb8e5a6d6338b" providerId="LiveId" clId="{6B51896F-662B-4E5F-B2E7-E38BFA5F3218}" dt="2021-03-25T02:12:46.741" v="3888" actId="207"/>
          <ac:graphicFrameMkLst>
            <pc:docMk/>
            <pc:sldMk cId="724478935" sldId="284"/>
            <ac:graphicFrameMk id="5" creationId="{B86DE47E-CA29-4D65-9A54-0F6AAE8BBCC4}"/>
          </ac:graphicFrameMkLst>
        </pc:graphicFrameChg>
        <pc:picChg chg="mod ord">
          <ac:chgData name="Jason Knight" userId="03bbb8e5a6d6338b" providerId="LiveId" clId="{6B51896F-662B-4E5F-B2E7-E38BFA5F3218}" dt="2021-03-25T02:13:21.130" v="3891" actId="164"/>
          <ac:picMkLst>
            <pc:docMk/>
            <pc:sldMk cId="724478935" sldId="284"/>
            <ac:picMk id="6" creationId="{151525FE-D70E-4522-90E8-8F0CFF3A3297}"/>
          </ac:picMkLst>
        </pc:picChg>
        <pc:picChg chg="add mod">
          <ac:chgData name="Jason Knight" userId="03bbb8e5a6d6338b" providerId="LiveId" clId="{6B51896F-662B-4E5F-B2E7-E38BFA5F3218}" dt="2021-03-25T02:13:54.420" v="3896" actId="1076"/>
          <ac:picMkLst>
            <pc:docMk/>
            <pc:sldMk cId="724478935" sldId="284"/>
            <ac:picMk id="9" creationId="{C5CD9E33-C341-4657-ACD0-B40201615BA8}"/>
          </ac:picMkLst>
        </pc:picChg>
        <pc:picChg chg="del">
          <ac:chgData name="Jason Knight" userId="03bbb8e5a6d6338b" providerId="LiveId" clId="{6B51896F-662B-4E5F-B2E7-E38BFA5F3218}" dt="2021-03-25T02:13:12.071" v="3889" actId="478"/>
          <ac:picMkLst>
            <pc:docMk/>
            <pc:sldMk cId="724478935" sldId="284"/>
            <ac:picMk id="24" creationId="{751D2D43-ADAF-489B-9BBD-EBFC8F5283F1}"/>
          </ac:picMkLst>
        </pc:picChg>
      </pc:sldChg>
      <pc:sldChg chg="addSp delSp modSp new mod ord modShow">
        <pc:chgData name="Jason Knight" userId="03bbb8e5a6d6338b" providerId="LiveId" clId="{6B51896F-662B-4E5F-B2E7-E38BFA5F3218}" dt="2021-03-25T02:59:51.262" v="5130"/>
        <pc:sldMkLst>
          <pc:docMk/>
          <pc:sldMk cId="2834179696" sldId="285"/>
        </pc:sldMkLst>
        <pc:spChg chg="del">
          <ac:chgData name="Jason Knight" userId="03bbb8e5a6d6338b" providerId="LiveId" clId="{6B51896F-662B-4E5F-B2E7-E38BFA5F3218}" dt="2021-03-25T02:03:16.948" v="3770" actId="478"/>
          <ac:spMkLst>
            <pc:docMk/>
            <pc:sldMk cId="2834179696" sldId="285"/>
            <ac:spMk id="2" creationId="{60B3F4AC-618C-4A87-B3BE-8DE731EE8F4A}"/>
          </ac:spMkLst>
        </pc:spChg>
        <pc:spChg chg="del">
          <ac:chgData name="Jason Knight" userId="03bbb8e5a6d6338b" providerId="LiveId" clId="{6B51896F-662B-4E5F-B2E7-E38BFA5F3218}" dt="2021-03-25T02:03:15.142" v="3769" actId="478"/>
          <ac:spMkLst>
            <pc:docMk/>
            <pc:sldMk cId="2834179696" sldId="285"/>
            <ac:spMk id="3" creationId="{FF41184E-8D00-4F1B-8842-A9496B03FCFE}"/>
          </ac:spMkLst>
        </pc:spChg>
        <pc:spChg chg="add mod ord">
          <ac:chgData name="Jason Knight" userId="03bbb8e5a6d6338b" providerId="LiveId" clId="{6B51896F-662B-4E5F-B2E7-E38BFA5F3218}" dt="2021-03-25T02:06:37.251" v="3814" actId="164"/>
          <ac:spMkLst>
            <pc:docMk/>
            <pc:sldMk cId="2834179696" sldId="285"/>
            <ac:spMk id="4" creationId="{BEE4FA03-6787-4BD4-BA5E-949B921BE5C1}"/>
          </ac:spMkLst>
        </pc:spChg>
        <pc:spChg chg="add mod">
          <ac:chgData name="Jason Knight" userId="03bbb8e5a6d6338b" providerId="LiveId" clId="{6B51896F-662B-4E5F-B2E7-E38BFA5F3218}" dt="2021-03-25T02:06:22.748" v="3812" actId="164"/>
          <ac:spMkLst>
            <pc:docMk/>
            <pc:sldMk cId="2834179696" sldId="285"/>
            <ac:spMk id="5" creationId="{36ECAC37-C785-4F9B-89D8-DA7D6927F4DA}"/>
          </ac:spMkLst>
        </pc:spChg>
        <pc:spChg chg="add mod">
          <ac:chgData name="Jason Knight" userId="03bbb8e5a6d6338b" providerId="LiveId" clId="{6B51896F-662B-4E5F-B2E7-E38BFA5F3218}" dt="2021-03-25T02:06:22.748" v="3812" actId="164"/>
          <ac:spMkLst>
            <pc:docMk/>
            <pc:sldMk cId="2834179696" sldId="285"/>
            <ac:spMk id="6" creationId="{D6342DD8-111E-4FA6-B75E-E5189D2C2E2C}"/>
          </ac:spMkLst>
        </pc:spChg>
        <pc:spChg chg="add mod">
          <ac:chgData name="Jason Knight" userId="03bbb8e5a6d6338b" providerId="LiveId" clId="{6B51896F-662B-4E5F-B2E7-E38BFA5F3218}" dt="2021-03-25T02:06:22.748" v="3812" actId="164"/>
          <ac:spMkLst>
            <pc:docMk/>
            <pc:sldMk cId="2834179696" sldId="285"/>
            <ac:spMk id="7" creationId="{12A57ACB-0233-4242-816A-67AA448EA884}"/>
          </ac:spMkLst>
        </pc:spChg>
        <pc:spChg chg="add mod">
          <ac:chgData name="Jason Knight" userId="03bbb8e5a6d6338b" providerId="LiveId" clId="{6B51896F-662B-4E5F-B2E7-E38BFA5F3218}" dt="2021-03-25T02:06:22.748" v="3812" actId="164"/>
          <ac:spMkLst>
            <pc:docMk/>
            <pc:sldMk cId="2834179696" sldId="285"/>
            <ac:spMk id="8" creationId="{C93C0B9E-A2E4-46CF-AAD7-4CF01F111CE3}"/>
          </ac:spMkLst>
        </pc:spChg>
        <pc:spChg chg="add del mod">
          <ac:chgData name="Jason Knight" userId="03bbb8e5a6d6338b" providerId="LiveId" clId="{6B51896F-662B-4E5F-B2E7-E38BFA5F3218}" dt="2021-03-25T02:05:08.040" v="3797" actId="478"/>
          <ac:spMkLst>
            <pc:docMk/>
            <pc:sldMk cId="2834179696" sldId="285"/>
            <ac:spMk id="9" creationId="{211B9A1A-3BC2-4D47-8817-3254B1B0E01B}"/>
          </ac:spMkLst>
        </pc:spChg>
        <pc:spChg chg="add mod">
          <ac:chgData name="Jason Knight" userId="03bbb8e5a6d6338b" providerId="LiveId" clId="{6B51896F-662B-4E5F-B2E7-E38BFA5F3218}" dt="2021-03-25T02:06:22.748" v="3812" actId="164"/>
          <ac:spMkLst>
            <pc:docMk/>
            <pc:sldMk cId="2834179696" sldId="285"/>
            <ac:spMk id="10" creationId="{9B208CE9-112B-4028-8FFE-45EBDEDFF35E}"/>
          </ac:spMkLst>
        </pc:spChg>
        <pc:spChg chg="add del mod">
          <ac:chgData name="Jason Knight" userId="03bbb8e5a6d6338b" providerId="LiveId" clId="{6B51896F-662B-4E5F-B2E7-E38BFA5F3218}" dt="2021-03-25T02:06:05.657" v="3811" actId="478"/>
          <ac:spMkLst>
            <pc:docMk/>
            <pc:sldMk cId="2834179696" sldId="285"/>
            <ac:spMk id="11" creationId="{2A1D5310-3D7F-47BD-966B-7455378A11CE}"/>
          </ac:spMkLst>
        </pc:spChg>
        <pc:spChg chg="add del mod">
          <ac:chgData name="Jason Knight" userId="03bbb8e5a6d6338b" providerId="LiveId" clId="{6B51896F-662B-4E5F-B2E7-E38BFA5F3218}" dt="2021-03-25T02:06:05.657" v="3811" actId="478"/>
          <ac:spMkLst>
            <pc:docMk/>
            <pc:sldMk cId="2834179696" sldId="285"/>
            <ac:spMk id="12" creationId="{310FE888-9E64-4AE4-86E8-B012F8007094}"/>
          </ac:spMkLst>
        </pc:spChg>
        <pc:spChg chg="mod">
          <ac:chgData name="Jason Knight" userId="03bbb8e5a6d6338b" providerId="LiveId" clId="{6B51896F-662B-4E5F-B2E7-E38BFA5F3218}" dt="2021-03-25T02:06:46.894" v="3818" actId="20577"/>
          <ac:spMkLst>
            <pc:docMk/>
            <pc:sldMk cId="2834179696" sldId="285"/>
            <ac:spMk id="16" creationId="{E79C9499-B9BC-4B6B-8FDF-4976CEBCA5A6}"/>
          </ac:spMkLst>
        </pc:spChg>
        <pc:spChg chg="mod">
          <ac:chgData name="Jason Knight" userId="03bbb8e5a6d6338b" providerId="LiveId" clId="{6B51896F-662B-4E5F-B2E7-E38BFA5F3218}" dt="2021-03-25T02:06:59.275" v="3819" actId="207"/>
          <ac:spMkLst>
            <pc:docMk/>
            <pc:sldMk cId="2834179696" sldId="285"/>
            <ac:spMk id="18" creationId="{37126BFB-33EC-4800-92C2-1C06B5F75AA7}"/>
          </ac:spMkLst>
        </pc:spChg>
        <pc:spChg chg="mod">
          <ac:chgData name="Jason Knight" userId="03bbb8e5a6d6338b" providerId="LiveId" clId="{6B51896F-662B-4E5F-B2E7-E38BFA5F3218}" dt="2021-03-25T02:07:02.910" v="3820" actId="207"/>
          <ac:spMkLst>
            <pc:docMk/>
            <pc:sldMk cId="2834179696" sldId="285"/>
            <ac:spMk id="19" creationId="{35E92CC8-DC1B-4924-B84B-5F7B62023D40}"/>
          </ac:spMkLst>
        </pc:spChg>
        <pc:spChg chg="mod">
          <ac:chgData name="Jason Knight" userId="03bbb8e5a6d6338b" providerId="LiveId" clId="{6B51896F-662B-4E5F-B2E7-E38BFA5F3218}" dt="2021-03-25T02:07:06.008" v="3821" actId="207"/>
          <ac:spMkLst>
            <pc:docMk/>
            <pc:sldMk cId="2834179696" sldId="285"/>
            <ac:spMk id="20" creationId="{B961E0BE-342C-4F2C-B1FB-81ED18B365B0}"/>
          </ac:spMkLst>
        </pc:spChg>
        <pc:spChg chg="mod">
          <ac:chgData name="Jason Knight" userId="03bbb8e5a6d6338b" providerId="LiveId" clId="{6B51896F-662B-4E5F-B2E7-E38BFA5F3218}" dt="2021-03-25T02:06:41.943" v="3816"/>
          <ac:spMkLst>
            <pc:docMk/>
            <pc:sldMk cId="2834179696" sldId="285"/>
            <ac:spMk id="21" creationId="{27DB67E8-C9E3-44DB-9DD9-56AE20708F14}"/>
          </ac:spMkLst>
        </pc:spChg>
        <pc:spChg chg="del mod">
          <ac:chgData name="Jason Knight" userId="03bbb8e5a6d6338b" providerId="LiveId" clId="{6B51896F-662B-4E5F-B2E7-E38BFA5F3218}" dt="2021-03-25T02:07:16.346" v="3822" actId="478"/>
          <ac:spMkLst>
            <pc:docMk/>
            <pc:sldMk cId="2834179696" sldId="285"/>
            <ac:spMk id="22" creationId="{EC94192E-2AE4-42E5-A8A5-6887D896D244}"/>
          </ac:spMkLst>
        </pc:spChg>
        <pc:spChg chg="mod">
          <ac:chgData name="Jason Knight" userId="03bbb8e5a6d6338b" providerId="LiveId" clId="{6B51896F-662B-4E5F-B2E7-E38BFA5F3218}" dt="2021-03-25T02:08:25.085" v="3831" actId="20577"/>
          <ac:spMkLst>
            <pc:docMk/>
            <pc:sldMk cId="2834179696" sldId="285"/>
            <ac:spMk id="24" creationId="{1768C32F-D7F2-4AED-A109-35EFDF380718}"/>
          </ac:spMkLst>
        </pc:spChg>
        <pc:spChg chg="mod">
          <ac:chgData name="Jason Knight" userId="03bbb8e5a6d6338b" providerId="LiveId" clId="{6B51896F-662B-4E5F-B2E7-E38BFA5F3218}" dt="2021-03-25T02:07:46.132" v="3825" actId="207"/>
          <ac:spMkLst>
            <pc:docMk/>
            <pc:sldMk cId="2834179696" sldId="285"/>
            <ac:spMk id="26" creationId="{5DB2880F-62EF-4384-BA5B-5C44D59235E7}"/>
          </ac:spMkLst>
        </pc:spChg>
        <pc:spChg chg="mod">
          <ac:chgData name="Jason Knight" userId="03bbb8e5a6d6338b" providerId="LiveId" clId="{6B51896F-662B-4E5F-B2E7-E38BFA5F3218}" dt="2021-03-25T02:07:25.684" v="3823"/>
          <ac:spMkLst>
            <pc:docMk/>
            <pc:sldMk cId="2834179696" sldId="285"/>
            <ac:spMk id="27" creationId="{DDA69246-8593-4099-9F04-03F02D88528D}"/>
          </ac:spMkLst>
        </pc:spChg>
        <pc:spChg chg="mod">
          <ac:chgData name="Jason Knight" userId="03bbb8e5a6d6338b" providerId="LiveId" clId="{6B51896F-662B-4E5F-B2E7-E38BFA5F3218}" dt="2021-03-25T02:07:25.684" v="3823"/>
          <ac:spMkLst>
            <pc:docMk/>
            <pc:sldMk cId="2834179696" sldId="285"/>
            <ac:spMk id="28" creationId="{B44663D9-22AD-4143-8111-082200697828}"/>
          </ac:spMkLst>
        </pc:spChg>
        <pc:spChg chg="mod">
          <ac:chgData name="Jason Knight" userId="03bbb8e5a6d6338b" providerId="LiveId" clId="{6B51896F-662B-4E5F-B2E7-E38BFA5F3218}" dt="2021-03-25T02:07:50.245" v="3826" actId="207"/>
          <ac:spMkLst>
            <pc:docMk/>
            <pc:sldMk cId="2834179696" sldId="285"/>
            <ac:spMk id="29" creationId="{5D8F06F0-CB4C-4C72-8FB4-A53C9CA022F2}"/>
          </ac:spMkLst>
        </pc:spChg>
        <pc:spChg chg="add mod">
          <ac:chgData name="Jason Knight" userId="03bbb8e5a6d6338b" providerId="LiveId" clId="{6B51896F-662B-4E5F-B2E7-E38BFA5F3218}" dt="2021-03-25T02:08:19.960" v="3829" actId="164"/>
          <ac:spMkLst>
            <pc:docMk/>
            <pc:sldMk cId="2834179696" sldId="285"/>
            <ac:spMk id="30" creationId="{E8B9F846-E9B4-4AD5-83AA-DDFDBAA1EA8C}"/>
          </ac:spMkLst>
        </pc:spChg>
        <pc:spChg chg="del mod topLvl">
          <ac:chgData name="Jason Knight" userId="03bbb8e5a6d6338b" providerId="LiveId" clId="{6B51896F-662B-4E5F-B2E7-E38BFA5F3218}" dt="2021-03-25T02:09:11.928" v="3836" actId="478"/>
          <ac:spMkLst>
            <pc:docMk/>
            <pc:sldMk cId="2834179696" sldId="285"/>
            <ac:spMk id="34" creationId="{60C7FAFF-5C83-4EAC-8534-14089DD4B1DF}"/>
          </ac:spMkLst>
        </pc:spChg>
        <pc:spChg chg="mod">
          <ac:chgData name="Jason Knight" userId="03bbb8e5a6d6338b" providerId="LiveId" clId="{6B51896F-662B-4E5F-B2E7-E38BFA5F3218}" dt="2021-03-25T02:08:38.147" v="3835" actId="20577"/>
          <ac:spMkLst>
            <pc:docMk/>
            <pc:sldMk cId="2834179696" sldId="285"/>
            <ac:spMk id="35" creationId="{A45640C9-4304-40EC-917A-52261CC55A96}"/>
          </ac:spMkLst>
        </pc:spChg>
        <pc:spChg chg="mod">
          <ac:chgData name="Jason Knight" userId="03bbb8e5a6d6338b" providerId="LiveId" clId="{6B51896F-662B-4E5F-B2E7-E38BFA5F3218}" dt="2021-03-25T02:08:31.625" v="3832"/>
          <ac:spMkLst>
            <pc:docMk/>
            <pc:sldMk cId="2834179696" sldId="285"/>
            <ac:spMk id="37" creationId="{A4A9CE5D-2207-4EB6-9509-734E01675E67}"/>
          </ac:spMkLst>
        </pc:spChg>
        <pc:spChg chg="mod">
          <ac:chgData name="Jason Knight" userId="03bbb8e5a6d6338b" providerId="LiveId" clId="{6B51896F-662B-4E5F-B2E7-E38BFA5F3218}" dt="2021-03-25T02:08:31.625" v="3832"/>
          <ac:spMkLst>
            <pc:docMk/>
            <pc:sldMk cId="2834179696" sldId="285"/>
            <ac:spMk id="38" creationId="{198BD2BB-3F0E-46A7-AEEB-0C3E1421F92E}"/>
          </ac:spMkLst>
        </pc:spChg>
        <pc:spChg chg="mod">
          <ac:chgData name="Jason Knight" userId="03bbb8e5a6d6338b" providerId="LiveId" clId="{6B51896F-662B-4E5F-B2E7-E38BFA5F3218}" dt="2021-03-25T02:08:31.625" v="3832"/>
          <ac:spMkLst>
            <pc:docMk/>
            <pc:sldMk cId="2834179696" sldId="285"/>
            <ac:spMk id="39" creationId="{62611744-55D3-4436-AD5C-52F06AC3D87B}"/>
          </ac:spMkLst>
        </pc:spChg>
        <pc:spChg chg="mod">
          <ac:chgData name="Jason Knight" userId="03bbb8e5a6d6338b" providerId="LiveId" clId="{6B51896F-662B-4E5F-B2E7-E38BFA5F3218}" dt="2021-03-25T02:08:31.625" v="3832"/>
          <ac:spMkLst>
            <pc:docMk/>
            <pc:sldMk cId="2834179696" sldId="285"/>
            <ac:spMk id="40" creationId="{E4C2210B-A27F-47D2-87DD-79980870E291}"/>
          </ac:spMkLst>
        </pc:spChg>
        <pc:spChg chg="mod">
          <ac:chgData name="Jason Knight" userId="03bbb8e5a6d6338b" providerId="LiveId" clId="{6B51896F-662B-4E5F-B2E7-E38BFA5F3218}" dt="2021-03-25T02:09:35.603" v="3850" actId="20577"/>
          <ac:spMkLst>
            <pc:docMk/>
            <pc:sldMk cId="2834179696" sldId="285"/>
            <ac:spMk id="42" creationId="{4AB48B41-BBB5-43DF-8606-B8A1CF9EC4D1}"/>
          </ac:spMkLst>
        </pc:spChg>
        <pc:spChg chg="mod">
          <ac:chgData name="Jason Knight" userId="03bbb8e5a6d6338b" providerId="LiveId" clId="{6B51896F-662B-4E5F-B2E7-E38BFA5F3218}" dt="2021-03-25T02:09:20.012" v="3837"/>
          <ac:spMkLst>
            <pc:docMk/>
            <pc:sldMk cId="2834179696" sldId="285"/>
            <ac:spMk id="44" creationId="{0FE20102-FDAA-4DBF-8E6E-D0BD54156BEB}"/>
          </ac:spMkLst>
        </pc:spChg>
        <pc:spChg chg="mod">
          <ac:chgData name="Jason Knight" userId="03bbb8e5a6d6338b" providerId="LiveId" clId="{6B51896F-662B-4E5F-B2E7-E38BFA5F3218}" dt="2021-03-25T02:09:20.012" v="3837"/>
          <ac:spMkLst>
            <pc:docMk/>
            <pc:sldMk cId="2834179696" sldId="285"/>
            <ac:spMk id="45" creationId="{DD5F29D7-B0A0-488C-9127-E2AA83ADCF1A}"/>
          </ac:spMkLst>
        </pc:spChg>
        <pc:spChg chg="mod">
          <ac:chgData name="Jason Knight" userId="03bbb8e5a6d6338b" providerId="LiveId" clId="{6B51896F-662B-4E5F-B2E7-E38BFA5F3218}" dt="2021-03-25T02:09:20.012" v="3837"/>
          <ac:spMkLst>
            <pc:docMk/>
            <pc:sldMk cId="2834179696" sldId="285"/>
            <ac:spMk id="46" creationId="{1D074B7D-E486-4D33-AEC2-47657DB16A81}"/>
          </ac:spMkLst>
        </pc:spChg>
        <pc:spChg chg="mod">
          <ac:chgData name="Jason Knight" userId="03bbb8e5a6d6338b" providerId="LiveId" clId="{6B51896F-662B-4E5F-B2E7-E38BFA5F3218}" dt="2021-03-25T02:09:20.012" v="3837"/>
          <ac:spMkLst>
            <pc:docMk/>
            <pc:sldMk cId="2834179696" sldId="285"/>
            <ac:spMk id="47" creationId="{523EFCFA-CA39-4E5A-BD80-70FDFF66D92C}"/>
          </ac:spMkLst>
        </pc:spChg>
        <pc:spChg chg="mod topLvl">
          <ac:chgData name="Jason Knight" userId="03bbb8e5a6d6338b" providerId="LiveId" clId="{6B51896F-662B-4E5F-B2E7-E38BFA5F3218}" dt="2021-03-25T02:11:56.780" v="3882" actId="164"/>
          <ac:spMkLst>
            <pc:docMk/>
            <pc:sldMk cId="2834179696" sldId="285"/>
            <ac:spMk id="49" creationId="{8902B175-E924-4AB0-816D-34E628DF7CF9}"/>
          </ac:spMkLst>
        </pc:spChg>
        <pc:spChg chg="mod topLvl">
          <ac:chgData name="Jason Knight" userId="03bbb8e5a6d6338b" providerId="LiveId" clId="{6B51896F-662B-4E5F-B2E7-E38BFA5F3218}" dt="2021-03-25T02:11:56.780" v="3882" actId="164"/>
          <ac:spMkLst>
            <pc:docMk/>
            <pc:sldMk cId="2834179696" sldId="285"/>
            <ac:spMk id="51" creationId="{A1A4EE72-1635-4CDB-BBF3-7A31C8920ED9}"/>
          </ac:spMkLst>
        </pc:spChg>
        <pc:spChg chg="mod topLvl">
          <ac:chgData name="Jason Knight" userId="03bbb8e5a6d6338b" providerId="LiveId" clId="{6B51896F-662B-4E5F-B2E7-E38BFA5F3218}" dt="2021-03-25T02:11:56.780" v="3882" actId="164"/>
          <ac:spMkLst>
            <pc:docMk/>
            <pc:sldMk cId="2834179696" sldId="285"/>
            <ac:spMk id="52" creationId="{C9D75EC3-F9AB-4366-A9DE-7537536EFB17}"/>
          </ac:spMkLst>
        </pc:spChg>
        <pc:spChg chg="del mod topLvl">
          <ac:chgData name="Jason Knight" userId="03bbb8e5a6d6338b" providerId="LiveId" clId="{6B51896F-662B-4E5F-B2E7-E38BFA5F3218}" dt="2021-03-25T02:10:49.984" v="3869" actId="478"/>
          <ac:spMkLst>
            <pc:docMk/>
            <pc:sldMk cId="2834179696" sldId="285"/>
            <ac:spMk id="53" creationId="{B6344C80-9BEE-4A3C-AAB6-2A0871E46BAC}"/>
          </ac:spMkLst>
        </pc:spChg>
        <pc:spChg chg="mod topLvl">
          <ac:chgData name="Jason Knight" userId="03bbb8e5a6d6338b" providerId="LiveId" clId="{6B51896F-662B-4E5F-B2E7-E38BFA5F3218}" dt="2021-03-25T02:11:56.780" v="3882" actId="164"/>
          <ac:spMkLst>
            <pc:docMk/>
            <pc:sldMk cId="2834179696" sldId="285"/>
            <ac:spMk id="54" creationId="{CF797BEE-3A4F-40BC-8194-57E1DE5897E9}"/>
          </ac:spMkLst>
        </pc:spChg>
        <pc:spChg chg="add mod">
          <ac:chgData name="Jason Knight" userId="03bbb8e5a6d6338b" providerId="LiveId" clId="{6B51896F-662B-4E5F-B2E7-E38BFA5F3218}" dt="2021-03-25T02:12:20.921" v="3884" actId="164"/>
          <ac:spMkLst>
            <pc:docMk/>
            <pc:sldMk cId="2834179696" sldId="285"/>
            <ac:spMk id="55" creationId="{31D71BDC-4C6C-4B61-B65A-5ADC0F9CBCB2}"/>
          </ac:spMkLst>
        </pc:spChg>
        <pc:spChg chg="add mod">
          <ac:chgData name="Jason Knight" userId="03bbb8e5a6d6338b" providerId="LiveId" clId="{6B51896F-662B-4E5F-B2E7-E38BFA5F3218}" dt="2021-03-25T02:12:20.921" v="3884" actId="164"/>
          <ac:spMkLst>
            <pc:docMk/>
            <pc:sldMk cId="2834179696" sldId="285"/>
            <ac:spMk id="56" creationId="{E365C916-BE96-452E-94AA-E0A08C1A8223}"/>
          </ac:spMkLst>
        </pc:spChg>
        <pc:spChg chg="add mod">
          <ac:chgData name="Jason Knight" userId="03bbb8e5a6d6338b" providerId="LiveId" clId="{6B51896F-662B-4E5F-B2E7-E38BFA5F3218}" dt="2021-03-25T02:11:56.780" v="3882" actId="164"/>
          <ac:spMkLst>
            <pc:docMk/>
            <pc:sldMk cId="2834179696" sldId="285"/>
            <ac:spMk id="57" creationId="{873BA96B-D9F6-492E-8E3F-D38F55E22B87}"/>
          </ac:spMkLst>
        </pc:spChg>
        <pc:spChg chg="add mod">
          <ac:chgData name="Jason Knight" userId="03bbb8e5a6d6338b" providerId="LiveId" clId="{6B51896F-662B-4E5F-B2E7-E38BFA5F3218}" dt="2021-03-25T02:11:56.780" v="3882" actId="164"/>
          <ac:spMkLst>
            <pc:docMk/>
            <pc:sldMk cId="2834179696" sldId="285"/>
            <ac:spMk id="58" creationId="{0E43F405-70F1-4CFE-8F46-2950F2B46B53}"/>
          </ac:spMkLst>
        </pc:spChg>
        <pc:spChg chg="add mod">
          <ac:chgData name="Jason Knight" userId="03bbb8e5a6d6338b" providerId="LiveId" clId="{6B51896F-662B-4E5F-B2E7-E38BFA5F3218}" dt="2021-03-25T02:11:56.780" v="3882" actId="164"/>
          <ac:spMkLst>
            <pc:docMk/>
            <pc:sldMk cId="2834179696" sldId="285"/>
            <ac:spMk id="59" creationId="{29C9E0D4-F627-473A-909E-C2E97AC6D3CD}"/>
          </ac:spMkLst>
        </pc:spChg>
        <pc:spChg chg="add mod">
          <ac:chgData name="Jason Knight" userId="03bbb8e5a6d6338b" providerId="LiveId" clId="{6B51896F-662B-4E5F-B2E7-E38BFA5F3218}" dt="2021-03-25T02:11:56.780" v="3882" actId="164"/>
          <ac:spMkLst>
            <pc:docMk/>
            <pc:sldMk cId="2834179696" sldId="285"/>
            <ac:spMk id="60" creationId="{5BD60656-0BF7-4C5B-932F-8B642B95EF3D}"/>
          </ac:spMkLst>
        </pc:spChg>
        <pc:spChg chg="add mod">
          <ac:chgData name="Jason Knight" userId="03bbb8e5a6d6338b" providerId="LiveId" clId="{6B51896F-662B-4E5F-B2E7-E38BFA5F3218}" dt="2021-03-25T02:11:56.780" v="3882" actId="164"/>
          <ac:spMkLst>
            <pc:docMk/>
            <pc:sldMk cId="2834179696" sldId="285"/>
            <ac:spMk id="61" creationId="{34231FD5-79E0-47AD-B37A-07CA8588FEC6}"/>
          </ac:spMkLst>
        </pc:spChg>
        <pc:spChg chg="add mod">
          <ac:chgData name="Jason Knight" userId="03bbb8e5a6d6338b" providerId="LiveId" clId="{6B51896F-662B-4E5F-B2E7-E38BFA5F3218}" dt="2021-03-25T02:11:56.780" v="3882" actId="164"/>
          <ac:spMkLst>
            <pc:docMk/>
            <pc:sldMk cId="2834179696" sldId="285"/>
            <ac:spMk id="62" creationId="{2A32FD86-E3E1-4124-8658-5EE3B641A5F8}"/>
          </ac:spMkLst>
        </pc:spChg>
        <pc:grpChg chg="add mod">
          <ac:chgData name="Jason Knight" userId="03bbb8e5a6d6338b" providerId="LiveId" clId="{6B51896F-662B-4E5F-B2E7-E38BFA5F3218}" dt="2021-03-25T02:06:37.251" v="3814" actId="164"/>
          <ac:grpSpMkLst>
            <pc:docMk/>
            <pc:sldMk cId="2834179696" sldId="285"/>
            <ac:grpSpMk id="13" creationId="{46A09342-F36C-48DE-B225-543A80F8D02D}"/>
          </ac:grpSpMkLst>
        </pc:grpChg>
        <pc:grpChg chg="add mod">
          <ac:chgData name="Jason Knight" userId="03bbb8e5a6d6338b" providerId="LiveId" clId="{6B51896F-662B-4E5F-B2E7-E38BFA5F3218}" dt="2021-03-25T02:12:20.921" v="3884" actId="164"/>
          <ac:grpSpMkLst>
            <pc:docMk/>
            <pc:sldMk cId="2834179696" sldId="285"/>
            <ac:grpSpMk id="14" creationId="{312CAEFE-140F-4E1C-91E6-A70559003B7C}"/>
          </ac:grpSpMkLst>
        </pc:grpChg>
        <pc:grpChg chg="add mod">
          <ac:chgData name="Jason Knight" userId="03bbb8e5a6d6338b" providerId="LiveId" clId="{6B51896F-662B-4E5F-B2E7-E38BFA5F3218}" dt="2021-03-25T02:12:20.921" v="3884" actId="164"/>
          <ac:grpSpMkLst>
            <pc:docMk/>
            <pc:sldMk cId="2834179696" sldId="285"/>
            <ac:grpSpMk id="15" creationId="{DC760CD6-BC51-4FB6-B691-12D94166619F}"/>
          </ac:grpSpMkLst>
        </pc:grpChg>
        <pc:grpChg chg="mod">
          <ac:chgData name="Jason Knight" userId="03bbb8e5a6d6338b" providerId="LiveId" clId="{6B51896F-662B-4E5F-B2E7-E38BFA5F3218}" dt="2021-03-25T02:06:41.943" v="3816"/>
          <ac:grpSpMkLst>
            <pc:docMk/>
            <pc:sldMk cId="2834179696" sldId="285"/>
            <ac:grpSpMk id="17" creationId="{3A253BD0-0C36-42B3-82CC-9990BEEEC57E}"/>
          </ac:grpSpMkLst>
        </pc:grpChg>
        <pc:grpChg chg="add mod">
          <ac:chgData name="Jason Knight" userId="03bbb8e5a6d6338b" providerId="LiveId" clId="{6B51896F-662B-4E5F-B2E7-E38BFA5F3218}" dt="2021-03-25T02:08:19.960" v="3829" actId="164"/>
          <ac:grpSpMkLst>
            <pc:docMk/>
            <pc:sldMk cId="2834179696" sldId="285"/>
            <ac:grpSpMk id="23" creationId="{5CDCB91D-3E8F-4141-AC8C-647F6AE90657}"/>
          </ac:grpSpMkLst>
        </pc:grpChg>
        <pc:grpChg chg="mod">
          <ac:chgData name="Jason Knight" userId="03bbb8e5a6d6338b" providerId="LiveId" clId="{6B51896F-662B-4E5F-B2E7-E38BFA5F3218}" dt="2021-03-25T02:07:25.684" v="3823"/>
          <ac:grpSpMkLst>
            <pc:docMk/>
            <pc:sldMk cId="2834179696" sldId="285"/>
            <ac:grpSpMk id="25" creationId="{FC1CF654-4740-4492-A862-F3C7B9BBC25F}"/>
          </ac:grpSpMkLst>
        </pc:grpChg>
        <pc:grpChg chg="add mod">
          <ac:chgData name="Jason Knight" userId="03bbb8e5a6d6338b" providerId="LiveId" clId="{6B51896F-662B-4E5F-B2E7-E38BFA5F3218}" dt="2021-03-25T02:12:20.921" v="3884" actId="164"/>
          <ac:grpSpMkLst>
            <pc:docMk/>
            <pc:sldMk cId="2834179696" sldId="285"/>
            <ac:grpSpMk id="31" creationId="{332F8C10-B403-4A7C-990C-B8AB4A5E3883}"/>
          </ac:grpSpMkLst>
        </pc:grpChg>
        <pc:grpChg chg="add del mod">
          <ac:chgData name="Jason Knight" userId="03bbb8e5a6d6338b" providerId="LiveId" clId="{6B51896F-662B-4E5F-B2E7-E38BFA5F3218}" dt="2021-03-25T02:09:11.928" v="3836" actId="478"/>
          <ac:grpSpMkLst>
            <pc:docMk/>
            <pc:sldMk cId="2834179696" sldId="285"/>
            <ac:grpSpMk id="32" creationId="{AAD1F011-EB4B-4800-B6B7-60AAA16C9487}"/>
          </ac:grpSpMkLst>
        </pc:grpChg>
        <pc:grpChg chg="mod topLvl">
          <ac:chgData name="Jason Knight" userId="03bbb8e5a6d6338b" providerId="LiveId" clId="{6B51896F-662B-4E5F-B2E7-E38BFA5F3218}" dt="2021-03-25T02:12:20.921" v="3884" actId="164"/>
          <ac:grpSpMkLst>
            <pc:docMk/>
            <pc:sldMk cId="2834179696" sldId="285"/>
            <ac:grpSpMk id="33" creationId="{551E0CF1-D913-4542-BE78-8CBC731A0535}"/>
          </ac:grpSpMkLst>
        </pc:grpChg>
        <pc:grpChg chg="mod">
          <ac:chgData name="Jason Knight" userId="03bbb8e5a6d6338b" providerId="LiveId" clId="{6B51896F-662B-4E5F-B2E7-E38BFA5F3218}" dt="2021-03-25T02:08:31.625" v="3832"/>
          <ac:grpSpMkLst>
            <pc:docMk/>
            <pc:sldMk cId="2834179696" sldId="285"/>
            <ac:grpSpMk id="36" creationId="{D12A7EAA-0C51-4909-A12D-7928FF60668B}"/>
          </ac:grpSpMkLst>
        </pc:grpChg>
        <pc:grpChg chg="add mod">
          <ac:chgData name="Jason Knight" userId="03bbb8e5a6d6338b" providerId="LiveId" clId="{6B51896F-662B-4E5F-B2E7-E38BFA5F3218}" dt="2021-03-25T02:12:20.921" v="3884" actId="164"/>
          <ac:grpSpMkLst>
            <pc:docMk/>
            <pc:sldMk cId="2834179696" sldId="285"/>
            <ac:grpSpMk id="41" creationId="{FFFCC421-3F87-49A7-81B3-27D448DE8AC4}"/>
          </ac:grpSpMkLst>
        </pc:grpChg>
        <pc:grpChg chg="mod">
          <ac:chgData name="Jason Knight" userId="03bbb8e5a6d6338b" providerId="LiveId" clId="{6B51896F-662B-4E5F-B2E7-E38BFA5F3218}" dt="2021-03-25T02:09:20.012" v="3837"/>
          <ac:grpSpMkLst>
            <pc:docMk/>
            <pc:sldMk cId="2834179696" sldId="285"/>
            <ac:grpSpMk id="43" creationId="{2C583854-EEF3-4396-AA00-479FEB1EDC82}"/>
          </ac:grpSpMkLst>
        </pc:grpChg>
        <pc:grpChg chg="add del mod">
          <ac:chgData name="Jason Knight" userId="03bbb8e5a6d6338b" providerId="LiveId" clId="{6B51896F-662B-4E5F-B2E7-E38BFA5F3218}" dt="2021-03-25T02:10:15.325" v="3863" actId="165"/>
          <ac:grpSpMkLst>
            <pc:docMk/>
            <pc:sldMk cId="2834179696" sldId="285"/>
            <ac:grpSpMk id="48" creationId="{24F58F48-9667-40BB-8AD8-BE8AEE2BC52F}"/>
          </ac:grpSpMkLst>
        </pc:grpChg>
        <pc:grpChg chg="del mod topLvl">
          <ac:chgData name="Jason Knight" userId="03bbb8e5a6d6338b" providerId="LiveId" clId="{6B51896F-662B-4E5F-B2E7-E38BFA5F3218}" dt="2021-03-25T02:10:21.473" v="3864" actId="165"/>
          <ac:grpSpMkLst>
            <pc:docMk/>
            <pc:sldMk cId="2834179696" sldId="285"/>
            <ac:grpSpMk id="50" creationId="{73E53615-AEE4-4A7B-BE7D-8AD39DDA64FB}"/>
          </ac:grpSpMkLst>
        </pc:grpChg>
        <pc:grpChg chg="add mod">
          <ac:chgData name="Jason Knight" userId="03bbb8e5a6d6338b" providerId="LiveId" clId="{6B51896F-662B-4E5F-B2E7-E38BFA5F3218}" dt="2021-03-25T02:12:20.921" v="3884" actId="164"/>
          <ac:grpSpMkLst>
            <pc:docMk/>
            <pc:sldMk cId="2834179696" sldId="285"/>
            <ac:grpSpMk id="63" creationId="{CB2667D7-45AD-45D9-AD2B-C428B716A6E9}"/>
          </ac:grpSpMkLst>
        </pc:grpChg>
        <pc:grpChg chg="add mod">
          <ac:chgData name="Jason Knight" userId="03bbb8e5a6d6338b" providerId="LiveId" clId="{6B51896F-662B-4E5F-B2E7-E38BFA5F3218}" dt="2021-03-25T02:12:20.921" v="3884" actId="164"/>
          <ac:grpSpMkLst>
            <pc:docMk/>
            <pc:sldMk cId="2834179696" sldId="285"/>
            <ac:grpSpMk id="64" creationId="{CA579D80-A7F8-4B58-ADD5-1F79858B13DB}"/>
          </ac:grpSpMkLst>
        </pc:grpChg>
      </pc:sldChg>
      <pc:sldChg chg="addSp delSp modSp add mod modNotesTx">
        <pc:chgData name="Jason Knight" userId="03bbb8e5a6d6338b" providerId="LiveId" clId="{6B51896F-662B-4E5F-B2E7-E38BFA5F3218}" dt="2021-03-25T16:23:27.865" v="21626" actId="33524"/>
        <pc:sldMkLst>
          <pc:docMk/>
          <pc:sldMk cId="1644469731" sldId="286"/>
        </pc:sldMkLst>
        <pc:spChg chg="mod">
          <ac:chgData name="Jason Knight" userId="03bbb8e5a6d6338b" providerId="LiveId" clId="{6B51896F-662B-4E5F-B2E7-E38BFA5F3218}" dt="2021-03-25T02:16:44.427" v="3903" actId="14100"/>
          <ac:spMkLst>
            <pc:docMk/>
            <pc:sldMk cId="1644469731" sldId="286"/>
            <ac:spMk id="7" creationId="{493715B7-0837-4C93-B46E-77B40830DDC7}"/>
          </ac:spMkLst>
        </pc:spChg>
        <pc:spChg chg="add mod">
          <ac:chgData name="Jason Knight" userId="03bbb8e5a6d6338b" providerId="LiveId" clId="{6B51896F-662B-4E5F-B2E7-E38BFA5F3218}" dt="2021-03-25T02:33:14.801" v="4256" actId="1076"/>
          <ac:spMkLst>
            <pc:docMk/>
            <pc:sldMk cId="1644469731" sldId="286"/>
            <ac:spMk id="17" creationId="{1BCCFBE9-AC43-4554-929C-FC611352EE31}"/>
          </ac:spMkLst>
        </pc:spChg>
        <pc:spChg chg="add mod">
          <ac:chgData name="Jason Knight" userId="03bbb8e5a6d6338b" providerId="LiveId" clId="{6B51896F-662B-4E5F-B2E7-E38BFA5F3218}" dt="2021-03-25T16:20:09.580" v="21226" actId="1076"/>
          <ac:spMkLst>
            <pc:docMk/>
            <pc:sldMk cId="1644469731" sldId="286"/>
            <ac:spMk id="18" creationId="{64365731-E9DC-4FE5-AEEF-7CC9420BFF99}"/>
          </ac:spMkLst>
        </pc:spChg>
        <pc:graphicFrameChg chg="mod">
          <ac:chgData name="Jason Knight" userId="03bbb8e5a6d6338b" providerId="LiveId" clId="{6B51896F-662B-4E5F-B2E7-E38BFA5F3218}" dt="2021-03-25T02:16:52.787" v="3905" actId="207"/>
          <ac:graphicFrameMkLst>
            <pc:docMk/>
            <pc:sldMk cId="1644469731" sldId="286"/>
            <ac:graphicFrameMk id="5" creationId="{B86DE47E-CA29-4D65-9A54-0F6AAE8BBCC4}"/>
          </ac:graphicFrameMkLst>
        </pc:graphicFrameChg>
        <pc:graphicFrameChg chg="add del mod modGraphic">
          <ac:chgData name="Jason Knight" userId="03bbb8e5a6d6338b" providerId="LiveId" clId="{6B51896F-662B-4E5F-B2E7-E38BFA5F3218}" dt="2021-03-25T02:20:02.454" v="4017" actId="478"/>
          <ac:graphicFrameMkLst>
            <pc:docMk/>
            <pc:sldMk cId="1644469731" sldId="286"/>
            <ac:graphicFrameMk id="8" creationId="{30D87A86-AAD0-4206-9D60-76A878B302E9}"/>
          </ac:graphicFrameMkLst>
        </pc:graphicFrameChg>
        <pc:picChg chg="mod">
          <ac:chgData name="Jason Knight" userId="03bbb8e5a6d6338b" providerId="LiveId" clId="{6B51896F-662B-4E5F-B2E7-E38BFA5F3218}" dt="2021-03-25T02:16:25.250" v="3902" actId="14100"/>
          <ac:picMkLst>
            <pc:docMk/>
            <pc:sldMk cId="1644469731" sldId="286"/>
            <ac:picMk id="9" creationId="{C5CD9E33-C341-4657-ACD0-B40201615BA8}"/>
          </ac:picMkLst>
        </pc:picChg>
        <pc:picChg chg="add mod">
          <ac:chgData name="Jason Knight" userId="03bbb8e5a6d6338b" providerId="LiveId" clId="{6B51896F-662B-4E5F-B2E7-E38BFA5F3218}" dt="2021-03-25T02:27:48.321" v="4194" actId="1076"/>
          <ac:picMkLst>
            <pc:docMk/>
            <pc:sldMk cId="1644469731" sldId="286"/>
            <ac:picMk id="11" creationId="{E1E7E073-E2C0-4D1E-81EF-79D7E463E1AE}"/>
          </ac:picMkLst>
        </pc:picChg>
        <pc:picChg chg="add mod">
          <ac:chgData name="Jason Knight" userId="03bbb8e5a6d6338b" providerId="LiveId" clId="{6B51896F-662B-4E5F-B2E7-E38BFA5F3218}" dt="2021-03-25T16:13:55.510" v="20239" actId="207"/>
          <ac:picMkLst>
            <pc:docMk/>
            <pc:sldMk cId="1644469731" sldId="286"/>
            <ac:picMk id="13" creationId="{3148E14E-DF2A-4570-892C-0DB8C0C2F303}"/>
          </ac:picMkLst>
        </pc:picChg>
        <pc:picChg chg="add mod">
          <ac:chgData name="Jason Knight" userId="03bbb8e5a6d6338b" providerId="LiveId" clId="{6B51896F-662B-4E5F-B2E7-E38BFA5F3218}" dt="2021-03-25T16:13:48.674" v="20237" actId="207"/>
          <ac:picMkLst>
            <pc:docMk/>
            <pc:sldMk cId="1644469731" sldId="286"/>
            <ac:picMk id="15" creationId="{CAB36DF5-DD08-40A2-A54E-8F0F7A9687E7}"/>
          </ac:picMkLst>
        </pc:picChg>
      </pc:sldChg>
      <pc:sldChg chg="addSp delSp modSp new mod ord modShow">
        <pc:chgData name="Jason Knight" userId="03bbb8e5a6d6338b" providerId="LiveId" clId="{6B51896F-662B-4E5F-B2E7-E38BFA5F3218}" dt="2021-03-25T02:59:46.361" v="5128"/>
        <pc:sldMkLst>
          <pc:docMk/>
          <pc:sldMk cId="380967817" sldId="287"/>
        </pc:sldMkLst>
        <pc:spChg chg="del">
          <ac:chgData name="Jason Knight" userId="03bbb8e5a6d6338b" providerId="LiveId" clId="{6B51896F-662B-4E5F-B2E7-E38BFA5F3218}" dt="2021-03-25T02:20:16.107" v="4020" actId="478"/>
          <ac:spMkLst>
            <pc:docMk/>
            <pc:sldMk cId="380967817" sldId="287"/>
            <ac:spMk id="2" creationId="{9F28C257-6ABF-46BC-B739-9A7F865490BF}"/>
          </ac:spMkLst>
        </pc:spChg>
        <pc:spChg chg="del">
          <ac:chgData name="Jason Knight" userId="03bbb8e5a6d6338b" providerId="LiveId" clId="{6B51896F-662B-4E5F-B2E7-E38BFA5F3218}" dt="2021-03-25T02:20:14.587" v="4019" actId="478"/>
          <ac:spMkLst>
            <pc:docMk/>
            <pc:sldMk cId="380967817" sldId="287"/>
            <ac:spMk id="3" creationId="{700B3F0E-2D39-4CAF-967D-DBAF32C1515E}"/>
          </ac:spMkLst>
        </pc:spChg>
        <pc:spChg chg="add del mod">
          <ac:chgData name="Jason Knight" userId="03bbb8e5a6d6338b" providerId="LiveId" clId="{6B51896F-662B-4E5F-B2E7-E38BFA5F3218}" dt="2021-03-25T02:22:14.633" v="4055" actId="478"/>
          <ac:spMkLst>
            <pc:docMk/>
            <pc:sldMk cId="380967817" sldId="287"/>
            <ac:spMk id="4" creationId="{106277F9-B4F8-4023-8E33-CADB502B153F}"/>
          </ac:spMkLst>
        </pc:spChg>
        <pc:spChg chg="add del mod">
          <ac:chgData name="Jason Knight" userId="03bbb8e5a6d6338b" providerId="LiveId" clId="{6B51896F-662B-4E5F-B2E7-E38BFA5F3218}" dt="2021-03-25T02:22:12.942" v="4054" actId="478"/>
          <ac:spMkLst>
            <pc:docMk/>
            <pc:sldMk cId="380967817" sldId="287"/>
            <ac:spMk id="5" creationId="{793F3B65-71C7-421D-B47C-62D54B1DBF21}"/>
          </ac:spMkLst>
        </pc:spChg>
        <pc:spChg chg="add del mod">
          <ac:chgData name="Jason Knight" userId="03bbb8e5a6d6338b" providerId="LiveId" clId="{6B51896F-662B-4E5F-B2E7-E38BFA5F3218}" dt="2021-03-25T02:21:59.790" v="4051"/>
          <ac:spMkLst>
            <pc:docMk/>
            <pc:sldMk cId="380967817" sldId="287"/>
            <ac:spMk id="6" creationId="{4A79C2CF-6162-42C2-A892-4EEC6D39AA4F}"/>
          </ac:spMkLst>
        </pc:spChg>
        <pc:spChg chg="add del mod">
          <ac:chgData name="Jason Knight" userId="03bbb8e5a6d6338b" providerId="LiveId" clId="{6B51896F-662B-4E5F-B2E7-E38BFA5F3218}" dt="2021-03-25T02:21:58.737" v="4048"/>
          <ac:spMkLst>
            <pc:docMk/>
            <pc:sldMk cId="380967817" sldId="287"/>
            <ac:spMk id="7" creationId="{F435CBEA-2EC5-4434-B321-46653EEE3FCF}"/>
          </ac:spMkLst>
        </pc:spChg>
        <pc:spChg chg="add del mod">
          <ac:chgData name="Jason Knight" userId="03bbb8e5a6d6338b" providerId="LiveId" clId="{6B51896F-662B-4E5F-B2E7-E38BFA5F3218}" dt="2021-03-25T02:21:57.946" v="4045"/>
          <ac:spMkLst>
            <pc:docMk/>
            <pc:sldMk cId="380967817" sldId="287"/>
            <ac:spMk id="8" creationId="{7FF0DBDC-7C53-4F74-8EFA-8A8F60DA5598}"/>
          </ac:spMkLst>
        </pc:spChg>
        <pc:spChg chg="add mod ord">
          <ac:chgData name="Jason Knight" userId="03bbb8e5a6d6338b" providerId="LiveId" clId="{6B51896F-662B-4E5F-B2E7-E38BFA5F3218}" dt="2021-03-25T02:26:00.762" v="4178" actId="207"/>
          <ac:spMkLst>
            <pc:docMk/>
            <pc:sldMk cId="380967817" sldId="287"/>
            <ac:spMk id="10" creationId="{8792211E-08E6-4045-8BEB-4A0CE5D71ED8}"/>
          </ac:spMkLst>
        </pc:spChg>
        <pc:spChg chg="add mod">
          <ac:chgData name="Jason Knight" userId="03bbb8e5a6d6338b" providerId="LiveId" clId="{6B51896F-662B-4E5F-B2E7-E38BFA5F3218}" dt="2021-03-25T02:26:35.496" v="4188" actId="122"/>
          <ac:spMkLst>
            <pc:docMk/>
            <pc:sldMk cId="380967817" sldId="287"/>
            <ac:spMk id="11" creationId="{5B3EDAE2-771F-4DCC-B65B-5DF59E980E10}"/>
          </ac:spMkLst>
        </pc:spChg>
        <pc:graphicFrameChg chg="add mod modGraphic">
          <ac:chgData name="Jason Knight" userId="03bbb8e5a6d6338b" providerId="LiveId" clId="{6B51896F-662B-4E5F-B2E7-E38BFA5F3218}" dt="2021-03-25T02:24:47.875" v="4172" actId="12100"/>
          <ac:graphicFrameMkLst>
            <pc:docMk/>
            <pc:sldMk cId="380967817" sldId="287"/>
            <ac:graphicFrameMk id="9" creationId="{62BF6307-C632-431F-AEE5-A9B57C91AE0D}"/>
          </ac:graphicFrameMkLst>
        </pc:graphicFrameChg>
      </pc:sldChg>
      <pc:sldChg chg="addSp delSp modSp add mod modNotesTx">
        <pc:chgData name="Jason Knight" userId="03bbb8e5a6d6338b" providerId="LiveId" clId="{6B51896F-662B-4E5F-B2E7-E38BFA5F3218}" dt="2021-03-25T16:42:41.934" v="23755" actId="20577"/>
        <pc:sldMkLst>
          <pc:docMk/>
          <pc:sldMk cId="2105384228" sldId="288"/>
        </pc:sldMkLst>
        <pc:spChg chg="del">
          <ac:chgData name="Jason Knight" userId="03bbb8e5a6d6338b" providerId="LiveId" clId="{6B51896F-662B-4E5F-B2E7-E38BFA5F3218}" dt="2021-03-25T02:34:40.721" v="4268" actId="478"/>
          <ac:spMkLst>
            <pc:docMk/>
            <pc:sldMk cId="2105384228" sldId="288"/>
            <ac:spMk id="7" creationId="{493715B7-0837-4C93-B46E-77B40830DDC7}"/>
          </ac:spMkLst>
        </pc:spChg>
        <pc:spChg chg="mod">
          <ac:chgData name="Jason Knight" userId="03bbb8e5a6d6338b" providerId="LiveId" clId="{6B51896F-662B-4E5F-B2E7-E38BFA5F3218}" dt="2021-03-25T02:34:13.011" v="4266" actId="404"/>
          <ac:spMkLst>
            <pc:docMk/>
            <pc:sldMk cId="2105384228" sldId="288"/>
            <ac:spMk id="17" creationId="{1BCCFBE9-AC43-4554-929C-FC611352EE31}"/>
          </ac:spMkLst>
        </pc:spChg>
        <pc:grpChg chg="add mod">
          <ac:chgData name="Jason Knight" userId="03bbb8e5a6d6338b" providerId="LiveId" clId="{6B51896F-662B-4E5F-B2E7-E38BFA5F3218}" dt="2021-03-25T02:34:21.784" v="4267" actId="1076"/>
          <ac:grpSpMkLst>
            <pc:docMk/>
            <pc:sldMk cId="2105384228" sldId="288"/>
            <ac:grpSpMk id="8" creationId="{E17505D7-BF43-4C4C-8C41-CBD7C5564130}"/>
          </ac:grpSpMkLst>
        </pc:grpChg>
        <pc:graphicFrameChg chg="mod">
          <ac:chgData name="Jason Knight" userId="03bbb8e5a6d6338b" providerId="LiveId" clId="{6B51896F-662B-4E5F-B2E7-E38BFA5F3218}" dt="2021-03-25T02:34:58.021" v="4270" actId="207"/>
          <ac:graphicFrameMkLst>
            <pc:docMk/>
            <pc:sldMk cId="2105384228" sldId="288"/>
            <ac:graphicFrameMk id="5" creationId="{B86DE47E-CA29-4D65-9A54-0F6AAE8BBCC4}"/>
          </ac:graphicFrameMkLst>
        </pc:graphicFrameChg>
        <pc:picChg chg="mod">
          <ac:chgData name="Jason Knight" userId="03bbb8e5a6d6338b" providerId="LiveId" clId="{6B51896F-662B-4E5F-B2E7-E38BFA5F3218}" dt="2021-03-25T02:33:45.413" v="4259" actId="14100"/>
          <ac:picMkLst>
            <pc:docMk/>
            <pc:sldMk cId="2105384228" sldId="288"/>
            <ac:picMk id="11" creationId="{E1E7E073-E2C0-4D1E-81EF-79D7E463E1AE}"/>
          </ac:picMkLst>
        </pc:picChg>
        <pc:picChg chg="mod">
          <ac:chgData name="Jason Knight" userId="03bbb8e5a6d6338b" providerId="LiveId" clId="{6B51896F-662B-4E5F-B2E7-E38BFA5F3218}" dt="2021-03-25T02:33:58.406" v="4261" actId="164"/>
          <ac:picMkLst>
            <pc:docMk/>
            <pc:sldMk cId="2105384228" sldId="288"/>
            <ac:picMk id="13" creationId="{3148E14E-DF2A-4570-892C-0DB8C0C2F303}"/>
          </ac:picMkLst>
        </pc:picChg>
        <pc:picChg chg="mod">
          <ac:chgData name="Jason Knight" userId="03bbb8e5a6d6338b" providerId="LiveId" clId="{6B51896F-662B-4E5F-B2E7-E38BFA5F3218}" dt="2021-03-25T02:33:58.406" v="4261" actId="164"/>
          <ac:picMkLst>
            <pc:docMk/>
            <pc:sldMk cId="2105384228" sldId="288"/>
            <ac:picMk id="15" creationId="{CAB36DF5-DD08-40A2-A54E-8F0F7A9687E7}"/>
          </ac:picMkLst>
        </pc:picChg>
        <pc:cxnChg chg="add del">
          <ac:chgData name="Jason Knight" userId="03bbb8e5a6d6338b" providerId="LiveId" clId="{6B51896F-662B-4E5F-B2E7-E38BFA5F3218}" dt="2021-03-25T02:35:08.956" v="4272" actId="11529"/>
          <ac:cxnSpMkLst>
            <pc:docMk/>
            <pc:sldMk cId="2105384228" sldId="288"/>
            <ac:cxnSpMk id="12" creationId="{0CDDCC37-9ECF-4BFC-A778-CC5AC116C16F}"/>
          </ac:cxnSpMkLst>
        </pc:cxnChg>
        <pc:cxnChg chg="add mod">
          <ac:chgData name="Jason Knight" userId="03bbb8e5a6d6338b" providerId="LiveId" clId="{6B51896F-662B-4E5F-B2E7-E38BFA5F3218}" dt="2021-03-25T02:38:06.025" v="4297" actId="692"/>
          <ac:cxnSpMkLst>
            <pc:docMk/>
            <pc:sldMk cId="2105384228" sldId="288"/>
            <ac:cxnSpMk id="18" creationId="{0E82AA44-F33F-4078-A36F-0AC7E48CA182}"/>
          </ac:cxnSpMkLst>
        </pc:cxnChg>
        <pc:cxnChg chg="add mod">
          <ac:chgData name="Jason Knight" userId="03bbb8e5a6d6338b" providerId="LiveId" clId="{6B51896F-662B-4E5F-B2E7-E38BFA5F3218}" dt="2021-03-25T02:38:13.951" v="4298" actId="692"/>
          <ac:cxnSpMkLst>
            <pc:docMk/>
            <pc:sldMk cId="2105384228" sldId="288"/>
            <ac:cxnSpMk id="22" creationId="{25FB6DD4-9BC8-4B5A-A9B6-B30467E14B73}"/>
          </ac:cxnSpMkLst>
        </pc:cxnChg>
        <pc:cxnChg chg="add mod">
          <ac:chgData name="Jason Knight" userId="03bbb8e5a6d6338b" providerId="LiveId" clId="{6B51896F-662B-4E5F-B2E7-E38BFA5F3218}" dt="2021-03-25T02:38:13.951" v="4298" actId="692"/>
          <ac:cxnSpMkLst>
            <pc:docMk/>
            <pc:sldMk cId="2105384228" sldId="288"/>
            <ac:cxnSpMk id="24" creationId="{767E6540-3383-4831-B586-C7D078D81AE5}"/>
          </ac:cxnSpMkLst>
        </pc:cxnChg>
        <pc:cxnChg chg="add mod">
          <ac:chgData name="Jason Knight" userId="03bbb8e5a6d6338b" providerId="LiveId" clId="{6B51896F-662B-4E5F-B2E7-E38BFA5F3218}" dt="2021-03-25T02:38:13.951" v="4298" actId="692"/>
          <ac:cxnSpMkLst>
            <pc:docMk/>
            <pc:sldMk cId="2105384228" sldId="288"/>
            <ac:cxnSpMk id="25" creationId="{7ABB9580-4008-44CA-B7FF-D0083DC45411}"/>
          </ac:cxnSpMkLst>
        </pc:cxnChg>
        <pc:cxnChg chg="add mod">
          <ac:chgData name="Jason Knight" userId="03bbb8e5a6d6338b" providerId="LiveId" clId="{6B51896F-662B-4E5F-B2E7-E38BFA5F3218}" dt="2021-03-25T02:38:13.951" v="4298" actId="692"/>
          <ac:cxnSpMkLst>
            <pc:docMk/>
            <pc:sldMk cId="2105384228" sldId="288"/>
            <ac:cxnSpMk id="26" creationId="{80A785C4-63E7-4F0B-A093-DBA437A5211D}"/>
          </ac:cxnSpMkLst>
        </pc:cxnChg>
        <pc:cxnChg chg="add mod">
          <ac:chgData name="Jason Knight" userId="03bbb8e5a6d6338b" providerId="LiveId" clId="{6B51896F-662B-4E5F-B2E7-E38BFA5F3218}" dt="2021-03-25T02:38:13.951" v="4298" actId="692"/>
          <ac:cxnSpMkLst>
            <pc:docMk/>
            <pc:sldMk cId="2105384228" sldId="288"/>
            <ac:cxnSpMk id="27" creationId="{F6CD84D7-F7CA-44B2-8EB8-E327C63B220A}"/>
          </ac:cxnSpMkLst>
        </pc:cxnChg>
        <pc:cxnChg chg="add mod">
          <ac:chgData name="Jason Knight" userId="03bbb8e5a6d6338b" providerId="LiveId" clId="{6B51896F-662B-4E5F-B2E7-E38BFA5F3218}" dt="2021-03-25T02:38:13.951" v="4298" actId="692"/>
          <ac:cxnSpMkLst>
            <pc:docMk/>
            <pc:sldMk cId="2105384228" sldId="288"/>
            <ac:cxnSpMk id="28" creationId="{5D461F04-6B74-4A4F-8512-39A7DDCFD21C}"/>
          </ac:cxnSpMkLst>
        </pc:cxnChg>
        <pc:cxnChg chg="add mod">
          <ac:chgData name="Jason Knight" userId="03bbb8e5a6d6338b" providerId="LiveId" clId="{6B51896F-662B-4E5F-B2E7-E38BFA5F3218}" dt="2021-03-25T02:38:13.951" v="4298" actId="692"/>
          <ac:cxnSpMkLst>
            <pc:docMk/>
            <pc:sldMk cId="2105384228" sldId="288"/>
            <ac:cxnSpMk id="29" creationId="{1FA704E8-0D2C-42F2-9F32-185151ACBD75}"/>
          </ac:cxnSpMkLst>
        </pc:cxnChg>
        <pc:cxnChg chg="add mod">
          <ac:chgData name="Jason Knight" userId="03bbb8e5a6d6338b" providerId="LiveId" clId="{6B51896F-662B-4E5F-B2E7-E38BFA5F3218}" dt="2021-03-25T02:38:13.951" v="4298" actId="692"/>
          <ac:cxnSpMkLst>
            <pc:docMk/>
            <pc:sldMk cId="2105384228" sldId="288"/>
            <ac:cxnSpMk id="30" creationId="{C117CD49-14A9-4B05-939C-D8AB41F0E009}"/>
          </ac:cxnSpMkLst>
        </pc:cxnChg>
        <pc:cxnChg chg="add mod">
          <ac:chgData name="Jason Knight" userId="03bbb8e5a6d6338b" providerId="LiveId" clId="{6B51896F-662B-4E5F-B2E7-E38BFA5F3218}" dt="2021-03-25T02:38:29" v="4301" actId="14100"/>
          <ac:cxnSpMkLst>
            <pc:docMk/>
            <pc:sldMk cId="2105384228" sldId="288"/>
            <ac:cxnSpMk id="31" creationId="{6503FADB-EA12-46DB-AA6A-501011348611}"/>
          </ac:cxnSpMkLst>
        </pc:cxnChg>
        <pc:cxnChg chg="add mod">
          <ac:chgData name="Jason Knight" userId="03bbb8e5a6d6338b" providerId="LiveId" clId="{6B51896F-662B-4E5F-B2E7-E38BFA5F3218}" dt="2021-03-25T02:38:54.834" v="4306" actId="1076"/>
          <ac:cxnSpMkLst>
            <pc:docMk/>
            <pc:sldMk cId="2105384228" sldId="288"/>
            <ac:cxnSpMk id="34" creationId="{C5C3ED99-76BC-4A44-8F68-6B8C2CC10493}"/>
          </ac:cxnSpMkLst>
        </pc:cxnChg>
      </pc:sldChg>
      <pc:sldChg chg="addSp delSp modSp new mod modNotesTx">
        <pc:chgData name="Jason Knight" userId="03bbb8e5a6d6338b" providerId="LiveId" clId="{6B51896F-662B-4E5F-B2E7-E38BFA5F3218}" dt="2021-03-25T15:50:40.273" v="16727" actId="20577"/>
        <pc:sldMkLst>
          <pc:docMk/>
          <pc:sldMk cId="2534095401" sldId="289"/>
        </pc:sldMkLst>
        <pc:spChg chg="del">
          <ac:chgData name="Jason Knight" userId="03bbb8e5a6d6338b" providerId="LiveId" clId="{6B51896F-662B-4E5F-B2E7-E38BFA5F3218}" dt="2021-03-25T02:46:48.339" v="4724" actId="478"/>
          <ac:spMkLst>
            <pc:docMk/>
            <pc:sldMk cId="2534095401" sldId="289"/>
            <ac:spMk id="2" creationId="{21DD8EDA-2B56-4613-93D0-E2F04587513D}"/>
          </ac:spMkLst>
        </pc:spChg>
        <pc:spChg chg="del mod">
          <ac:chgData name="Jason Knight" userId="03bbb8e5a6d6338b" providerId="LiveId" clId="{6B51896F-662B-4E5F-B2E7-E38BFA5F3218}" dt="2021-03-25T02:42:14.218" v="4315" actId="3680"/>
          <ac:spMkLst>
            <pc:docMk/>
            <pc:sldMk cId="2534095401" sldId="289"/>
            <ac:spMk id="3" creationId="{49059944-D306-48A9-A0F9-F17159503418}"/>
          </ac:spMkLst>
        </pc:spChg>
        <pc:graphicFrameChg chg="add mod ord modGraphic">
          <ac:chgData name="Jason Knight" userId="03bbb8e5a6d6338b" providerId="LiveId" clId="{6B51896F-662B-4E5F-B2E7-E38BFA5F3218}" dt="2021-03-25T02:51:08.049" v="5091" actId="14100"/>
          <ac:graphicFrameMkLst>
            <pc:docMk/>
            <pc:sldMk cId="2534095401" sldId="289"/>
            <ac:graphicFrameMk id="4" creationId="{86626A46-430D-4EC0-9772-A6B43B0E0566}"/>
          </ac:graphicFrameMkLst>
        </pc:graphicFrameChg>
      </pc:sldChg>
      <pc:sldChg chg="addSp delSp modSp new mod setBg setClrOvrMap">
        <pc:chgData name="Jason Knight" userId="03bbb8e5a6d6338b" providerId="LiveId" clId="{6B51896F-662B-4E5F-B2E7-E38BFA5F3218}" dt="2021-03-25T03:13:34.182" v="5256" actId="26606"/>
        <pc:sldMkLst>
          <pc:docMk/>
          <pc:sldMk cId="4111224117" sldId="290"/>
        </pc:sldMkLst>
        <pc:spChg chg="mod">
          <ac:chgData name="Jason Knight" userId="03bbb8e5a6d6338b" providerId="LiveId" clId="{6B51896F-662B-4E5F-B2E7-E38BFA5F3218}" dt="2021-03-25T03:13:34.182" v="5256" actId="26606"/>
          <ac:spMkLst>
            <pc:docMk/>
            <pc:sldMk cId="4111224117" sldId="290"/>
            <ac:spMk id="2" creationId="{2B66960E-D821-492D-B369-B24522669CF3}"/>
          </ac:spMkLst>
        </pc:spChg>
        <pc:spChg chg="del">
          <ac:chgData name="Jason Knight" userId="03bbb8e5a6d6338b" providerId="LiveId" clId="{6B51896F-662B-4E5F-B2E7-E38BFA5F3218}" dt="2021-03-25T03:13:34.182" v="5256" actId="26606"/>
          <ac:spMkLst>
            <pc:docMk/>
            <pc:sldMk cId="4111224117" sldId="290"/>
            <ac:spMk id="3" creationId="{D6F853B6-DCC8-4D26-8F5C-9B6AEFEE9569}"/>
          </ac:spMkLst>
        </pc:spChg>
        <pc:spChg chg="add">
          <ac:chgData name="Jason Knight" userId="03bbb8e5a6d6338b" providerId="LiveId" clId="{6B51896F-662B-4E5F-B2E7-E38BFA5F3218}" dt="2021-03-25T03:13:34.182" v="5256" actId="26606"/>
          <ac:spMkLst>
            <pc:docMk/>
            <pc:sldMk cId="4111224117" sldId="290"/>
            <ac:spMk id="9" creationId="{71B2258F-86CA-4D4D-8270-BC05FCDEBFB3}"/>
          </ac:spMkLst>
        </pc:spChg>
        <pc:picChg chg="add">
          <ac:chgData name="Jason Knight" userId="03bbb8e5a6d6338b" providerId="LiveId" clId="{6B51896F-662B-4E5F-B2E7-E38BFA5F3218}" dt="2021-03-25T03:13:34.182" v="5256" actId="26606"/>
          <ac:picMkLst>
            <pc:docMk/>
            <pc:sldMk cId="4111224117" sldId="290"/>
            <ac:picMk id="5" creationId="{5400BD07-0A67-42E1-88BF-214F0A393204}"/>
          </ac:picMkLst>
        </pc:picChg>
      </pc:sldChg>
      <pc:sldChg chg="addSp delSp modSp new mod setBg modNotesTx">
        <pc:chgData name="Jason Knight" userId="03bbb8e5a6d6338b" providerId="LiveId" clId="{6B51896F-662B-4E5F-B2E7-E38BFA5F3218}" dt="2021-03-25T13:20:05.855" v="6332" actId="20577"/>
        <pc:sldMkLst>
          <pc:docMk/>
          <pc:sldMk cId="1050024856" sldId="291"/>
        </pc:sldMkLst>
        <pc:spChg chg="mod">
          <ac:chgData name="Jason Knight" userId="03bbb8e5a6d6338b" providerId="LiveId" clId="{6B51896F-662B-4E5F-B2E7-E38BFA5F3218}" dt="2021-03-25T03:28:14.485" v="6303" actId="26606"/>
          <ac:spMkLst>
            <pc:docMk/>
            <pc:sldMk cId="1050024856" sldId="291"/>
            <ac:spMk id="2" creationId="{6B3AC05E-A8A3-48F6-AEEB-CE5DD06B3003}"/>
          </ac:spMkLst>
        </pc:spChg>
        <pc:spChg chg="mod">
          <ac:chgData name="Jason Knight" userId="03bbb8e5a6d6338b" providerId="LiveId" clId="{6B51896F-662B-4E5F-B2E7-E38BFA5F3218}" dt="2021-03-25T03:28:14.485" v="6303" actId="26606"/>
          <ac:spMkLst>
            <pc:docMk/>
            <pc:sldMk cId="1050024856" sldId="291"/>
            <ac:spMk id="3" creationId="{EAB62320-CC48-4166-9873-44F3CC56068E}"/>
          </ac:spMkLst>
        </pc:spChg>
        <pc:spChg chg="add del">
          <ac:chgData name="Jason Knight" userId="03bbb8e5a6d6338b" providerId="LiveId" clId="{6B51896F-662B-4E5F-B2E7-E38BFA5F3218}" dt="2021-03-25T03:28:14.485" v="6303" actId="26606"/>
          <ac:spMkLst>
            <pc:docMk/>
            <pc:sldMk cId="1050024856" sldId="291"/>
            <ac:spMk id="16" creationId="{799A8B4F-0FED-46C0-9186-5A8E116D8744}"/>
          </ac:spMkLst>
        </pc:spChg>
        <pc:spChg chg="add del">
          <ac:chgData name="Jason Knight" userId="03bbb8e5a6d6338b" providerId="LiveId" clId="{6B51896F-662B-4E5F-B2E7-E38BFA5F3218}" dt="2021-03-25T03:28:14.485" v="6303" actId="26606"/>
          <ac:spMkLst>
            <pc:docMk/>
            <pc:sldMk cId="1050024856" sldId="291"/>
            <ac:spMk id="20" creationId="{38A69B74-22E3-47CC-823F-18BE7930C814}"/>
          </ac:spMkLst>
        </pc:spChg>
        <pc:spChg chg="add del">
          <ac:chgData name="Jason Knight" userId="03bbb8e5a6d6338b" providerId="LiveId" clId="{6B51896F-662B-4E5F-B2E7-E38BFA5F3218}" dt="2021-03-25T03:28:14.485" v="6303" actId="26606"/>
          <ac:spMkLst>
            <pc:docMk/>
            <pc:sldMk cId="1050024856" sldId="291"/>
            <ac:spMk id="22" creationId="{1778637B-5DB8-4A75-B2E6-FC2B1BB9A7DB}"/>
          </ac:spMkLst>
        </pc:spChg>
        <pc:spChg chg="add del">
          <ac:chgData name="Jason Knight" userId="03bbb8e5a6d6338b" providerId="LiveId" clId="{6B51896F-662B-4E5F-B2E7-E38BFA5F3218}" dt="2021-03-25T03:28:14.485" v="6303" actId="26606"/>
          <ac:spMkLst>
            <pc:docMk/>
            <pc:sldMk cId="1050024856" sldId="291"/>
            <ac:spMk id="24" creationId="{0035A30C-45F3-4EFB-B2E8-6E2A11843D39}"/>
          </ac:spMkLst>
        </pc:spChg>
        <pc:spChg chg="add del">
          <ac:chgData name="Jason Knight" userId="03bbb8e5a6d6338b" providerId="LiveId" clId="{6B51896F-662B-4E5F-B2E7-E38BFA5F3218}" dt="2021-03-25T03:28:14.485" v="6303" actId="26606"/>
          <ac:spMkLst>
            <pc:docMk/>
            <pc:sldMk cId="1050024856" sldId="291"/>
            <ac:spMk id="29" creationId="{A3C210E6-A35A-4F68-8D60-801A019C75B8}"/>
          </ac:spMkLst>
        </pc:spChg>
        <pc:spChg chg="add del">
          <ac:chgData name="Jason Knight" userId="03bbb8e5a6d6338b" providerId="LiveId" clId="{6B51896F-662B-4E5F-B2E7-E38BFA5F3218}" dt="2021-03-25T03:28:14.485" v="6303" actId="26606"/>
          <ac:spMkLst>
            <pc:docMk/>
            <pc:sldMk cId="1050024856" sldId="291"/>
            <ac:spMk id="31" creationId="{AC0D06B0-F19C-459E-B221-A34B506FB5E3}"/>
          </ac:spMkLst>
        </pc:spChg>
        <pc:spChg chg="add del">
          <ac:chgData name="Jason Knight" userId="03bbb8e5a6d6338b" providerId="LiveId" clId="{6B51896F-662B-4E5F-B2E7-E38BFA5F3218}" dt="2021-03-25T03:28:14.485" v="6303" actId="26606"/>
          <ac:spMkLst>
            <pc:docMk/>
            <pc:sldMk cId="1050024856" sldId="291"/>
            <ac:spMk id="33" creationId="{345B26DA-1C6B-4C66-81C9-9C1877FC2DB1}"/>
          </ac:spMkLst>
        </pc:spChg>
        <pc:spChg chg="add del">
          <ac:chgData name="Jason Knight" userId="03bbb8e5a6d6338b" providerId="LiveId" clId="{6B51896F-662B-4E5F-B2E7-E38BFA5F3218}" dt="2021-03-25T03:28:14.485" v="6303" actId="26606"/>
          <ac:spMkLst>
            <pc:docMk/>
            <pc:sldMk cId="1050024856" sldId="291"/>
            <ac:spMk id="35" creationId="{98DE6C44-43F8-4DE4-AB81-66853FFEA09A}"/>
          </ac:spMkLst>
        </pc:spChg>
        <pc:spChg chg="add del">
          <ac:chgData name="Jason Knight" userId="03bbb8e5a6d6338b" providerId="LiveId" clId="{6B51896F-662B-4E5F-B2E7-E38BFA5F3218}" dt="2021-03-25T03:28:14.485" v="6303" actId="26606"/>
          <ac:spMkLst>
            <pc:docMk/>
            <pc:sldMk cId="1050024856" sldId="291"/>
            <ac:spMk id="37" creationId="{2409529B-9B56-4F10-BE4D-F934DB89E57E}"/>
          </ac:spMkLst>
        </pc:spChg>
        <pc:picChg chg="add del">
          <ac:chgData name="Jason Knight" userId="03bbb8e5a6d6338b" providerId="LiveId" clId="{6B51896F-662B-4E5F-B2E7-E38BFA5F3218}" dt="2021-03-25T03:03:16.391" v="5142" actId="22"/>
          <ac:picMkLst>
            <pc:docMk/>
            <pc:sldMk cId="1050024856" sldId="291"/>
            <ac:picMk id="5" creationId="{366C8CB6-AC6A-4C6B-81F0-A65301838BC7}"/>
          </ac:picMkLst>
        </pc:picChg>
        <pc:picChg chg="add mod ord">
          <ac:chgData name="Jason Knight" userId="03bbb8e5a6d6338b" providerId="LiveId" clId="{6B51896F-662B-4E5F-B2E7-E38BFA5F3218}" dt="2021-03-25T03:28:14.485" v="6303" actId="26606"/>
          <ac:picMkLst>
            <pc:docMk/>
            <pc:sldMk cId="1050024856" sldId="291"/>
            <ac:picMk id="7" creationId="{E5204B4A-22D5-43B0-9D77-3B470DCBC932}"/>
          </ac:picMkLst>
        </pc:picChg>
        <pc:picChg chg="add mod ord">
          <ac:chgData name="Jason Knight" userId="03bbb8e5a6d6338b" providerId="LiveId" clId="{6B51896F-662B-4E5F-B2E7-E38BFA5F3218}" dt="2021-03-25T03:28:14.485" v="6303" actId="26606"/>
          <ac:picMkLst>
            <pc:docMk/>
            <pc:sldMk cId="1050024856" sldId="291"/>
            <ac:picMk id="9" creationId="{C4A2C6EC-1F22-48E7-BA62-E4C232FAA9AF}"/>
          </ac:picMkLst>
        </pc:picChg>
        <pc:picChg chg="add mod">
          <ac:chgData name="Jason Knight" userId="03bbb8e5a6d6338b" providerId="LiveId" clId="{6B51896F-662B-4E5F-B2E7-E38BFA5F3218}" dt="2021-03-25T03:28:14.485" v="6303" actId="26606"/>
          <ac:picMkLst>
            <pc:docMk/>
            <pc:sldMk cId="1050024856" sldId="291"/>
            <ac:picMk id="11" creationId="{10BB76FF-30AD-48A9-BB68-749A005854A8}"/>
          </ac:picMkLst>
        </pc:picChg>
        <pc:picChg chg="add mod ord modCrop">
          <ac:chgData name="Jason Knight" userId="03bbb8e5a6d6338b" providerId="LiveId" clId="{6B51896F-662B-4E5F-B2E7-E38BFA5F3218}" dt="2021-03-25T03:28:14.485" v="6303" actId="26606"/>
          <ac:picMkLst>
            <pc:docMk/>
            <pc:sldMk cId="1050024856" sldId="291"/>
            <ac:picMk id="13" creationId="{BAA78B2B-F9FB-4621-9E63-FBAA4B77705E}"/>
          </ac:picMkLst>
        </pc:picChg>
        <pc:picChg chg="add del">
          <ac:chgData name="Jason Knight" userId="03bbb8e5a6d6338b" providerId="LiveId" clId="{6B51896F-662B-4E5F-B2E7-E38BFA5F3218}" dt="2021-03-25T03:28:14.485" v="6303" actId="26606"/>
          <ac:picMkLst>
            <pc:docMk/>
            <pc:sldMk cId="1050024856" sldId="291"/>
            <ac:picMk id="18" creationId="{DA6861EE-7660-46C9-80BD-173B8F7454B8}"/>
          </ac:picMkLst>
        </pc:picChg>
      </pc:sldChg>
      <pc:sldChg chg="new del">
        <pc:chgData name="Jason Knight" userId="03bbb8e5a6d6338b" providerId="LiveId" clId="{6B51896F-662B-4E5F-B2E7-E38BFA5F3218}" dt="2021-03-25T03:13:54.670" v="5258" actId="47"/>
        <pc:sldMkLst>
          <pc:docMk/>
          <pc:sldMk cId="3603558147" sldId="29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03bbb8e5a6d6338b/Files/Presentations/WiG%20-%20OK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3bbb8e5a6d6338b/Files/Presentations/WiG%20-%20OK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03bbb8e5a6d6338b/Files/Presentations/WiG%20-%20OKR.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03bbb8e5a6d6338b/Files/Presentations/WiG%20-%20OK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03bbb8e5a6d6338b/Files/Presentations/WiG%20-%20OKR.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03bbb8e5a6d6338b/Files/Presentations/WiG%20-%20OKR.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'[WiG - OKR.xlsx]Sheet1'!$A$14</c:f>
              <c:strCache>
                <c:ptCount val="1"/>
                <c:pt idx="0">
                  <c:v>Team NPS</c:v>
                </c:pt>
              </c:strCache>
            </c:strRef>
          </c:tx>
          <c:spPr>
            <a:ln w="34925" cap="rnd">
              <a:solidFill>
                <a:schemeClr val="lt1"/>
              </a:solidFill>
              <a:round/>
            </a:ln>
            <a:effectLst>
              <a:outerShdw dist="25400" dir="2700000" algn="tl" rotWithShape="0">
                <a:schemeClr val="accent1"/>
              </a:outerShdw>
            </a:effectLst>
          </c:spPr>
          <c:marker>
            <c:symbol val="none"/>
          </c:marker>
          <c:val>
            <c:numRef>
              <c:f>'[WiG - OKR.xlsx]Sheet1'!$A$15:$A$23</c:f>
              <c:numCache>
                <c:formatCode>General</c:formatCode>
                <c:ptCount val="9"/>
                <c:pt idx="0">
                  <c:v>50</c:v>
                </c:pt>
                <c:pt idx="1">
                  <c:v>65</c:v>
                </c:pt>
                <c:pt idx="2">
                  <c:v>65</c:v>
                </c:pt>
                <c:pt idx="3">
                  <c:v>68</c:v>
                </c:pt>
                <c:pt idx="4">
                  <c:v>75</c:v>
                </c:pt>
                <c:pt idx="5">
                  <c:v>73</c:v>
                </c:pt>
                <c:pt idx="6">
                  <c:v>70</c:v>
                </c:pt>
                <c:pt idx="7">
                  <c:v>80</c:v>
                </c:pt>
                <c:pt idx="8">
                  <c:v>85</c:v>
                </c:pt>
              </c:numCache>
            </c:numRef>
          </c:val>
          <c:smooth val="0"/>
          <c:extLst>
            <c:ext xmlns:c16="http://schemas.microsoft.com/office/drawing/2014/chart" uri="{C3380CC4-5D6E-409C-BE32-E72D297353CC}">
              <c16:uniqueId val="{00000000-1E0F-4A00-B047-C471DDAA5A7C}"/>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542414943"/>
        <c:axId val="542414111"/>
      </c:lineChart>
      <c:catAx>
        <c:axId val="542414943"/>
        <c:scaling>
          <c:orientation val="minMax"/>
        </c:scaling>
        <c:delete val="0"/>
        <c:axPos val="b"/>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542414111"/>
        <c:crosses val="autoZero"/>
        <c:auto val="1"/>
        <c:lblAlgn val="ctr"/>
        <c:lblOffset val="100"/>
        <c:noMultiLvlLbl val="0"/>
      </c:catAx>
      <c:valAx>
        <c:axId val="54241411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5424149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7030A0"/>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'[WiG - OKR.xlsx]Sheet1'!$A$25</c:f>
              <c:strCache>
                <c:ptCount val="1"/>
                <c:pt idx="0">
                  <c:v>Throughput</c:v>
                </c:pt>
              </c:strCache>
            </c:strRef>
          </c:tx>
          <c:spPr>
            <a:ln w="34925" cap="rnd">
              <a:solidFill>
                <a:schemeClr val="lt1"/>
              </a:solidFill>
              <a:round/>
            </a:ln>
            <a:effectLst>
              <a:outerShdw dist="25400" dir="2700000" algn="tl" rotWithShape="0">
                <a:schemeClr val="accent1"/>
              </a:outerShdw>
            </a:effectLst>
          </c:spPr>
          <c:marker>
            <c:symbol val="none"/>
          </c:marker>
          <c:val>
            <c:numRef>
              <c:f>'[WiG - OKR.xlsx]Sheet1'!$A$26:$A$34</c:f>
              <c:numCache>
                <c:formatCode>General</c:formatCode>
                <c:ptCount val="9"/>
                <c:pt idx="0">
                  <c:v>156</c:v>
                </c:pt>
                <c:pt idx="1">
                  <c:v>135</c:v>
                </c:pt>
                <c:pt idx="2">
                  <c:v>142</c:v>
                </c:pt>
                <c:pt idx="3">
                  <c:v>165</c:v>
                </c:pt>
                <c:pt idx="4">
                  <c:v>200</c:v>
                </c:pt>
                <c:pt idx="5">
                  <c:v>100</c:v>
                </c:pt>
                <c:pt idx="6">
                  <c:v>80</c:v>
                </c:pt>
                <c:pt idx="7">
                  <c:v>85</c:v>
                </c:pt>
                <c:pt idx="8">
                  <c:v>90</c:v>
                </c:pt>
              </c:numCache>
            </c:numRef>
          </c:val>
          <c:smooth val="0"/>
          <c:extLst>
            <c:ext xmlns:c16="http://schemas.microsoft.com/office/drawing/2014/chart" uri="{C3380CC4-5D6E-409C-BE32-E72D297353CC}">
              <c16:uniqueId val="{00000000-9B2B-4B3E-B274-088D5B353E80}"/>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748953055"/>
        <c:axId val="748949727"/>
      </c:lineChart>
      <c:catAx>
        <c:axId val="748953055"/>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748949727"/>
        <c:crosses val="autoZero"/>
        <c:auto val="1"/>
        <c:lblAlgn val="ctr"/>
        <c:lblOffset val="100"/>
        <c:noMultiLvlLbl val="0"/>
      </c:catAx>
      <c:valAx>
        <c:axId val="7489497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7489530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3"/>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Revenue ($ Million)</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'[WiG - OKR.xlsx]Sheet1'!$A$47</c:f>
              <c:strCache>
                <c:ptCount val="1"/>
                <c:pt idx="0">
                  <c:v>Product Revenue ($ Million)</c:v>
                </c:pt>
              </c:strCache>
            </c:strRef>
          </c:tx>
          <c:spPr>
            <a:ln w="34925" cap="rnd">
              <a:solidFill>
                <a:schemeClr val="lt1"/>
              </a:solidFill>
              <a:round/>
            </a:ln>
            <a:effectLst>
              <a:outerShdw dist="25400" dir="2700000" algn="tl" rotWithShape="0">
                <a:schemeClr val="accent1"/>
              </a:outerShdw>
            </a:effectLst>
          </c:spPr>
          <c:marker>
            <c:symbol val="none"/>
          </c:marker>
          <c:val>
            <c:numRef>
              <c:f>'[WiG - OKR.xlsx]Sheet1'!$A$48:$A$56</c:f>
              <c:numCache>
                <c:formatCode>General</c:formatCode>
                <c:ptCount val="9"/>
                <c:pt idx="0">
                  <c:v>2.5</c:v>
                </c:pt>
                <c:pt idx="1">
                  <c:v>2.75</c:v>
                </c:pt>
                <c:pt idx="2">
                  <c:v>2.76</c:v>
                </c:pt>
                <c:pt idx="3">
                  <c:v>2.85</c:v>
                </c:pt>
                <c:pt idx="4">
                  <c:v>3.1</c:v>
                </c:pt>
                <c:pt idx="5">
                  <c:v>3.1</c:v>
                </c:pt>
                <c:pt idx="6">
                  <c:v>3.4</c:v>
                </c:pt>
                <c:pt idx="7">
                  <c:v>3.3</c:v>
                </c:pt>
                <c:pt idx="8">
                  <c:v>3.45</c:v>
                </c:pt>
              </c:numCache>
            </c:numRef>
          </c:val>
          <c:smooth val="0"/>
          <c:extLst>
            <c:ext xmlns:c16="http://schemas.microsoft.com/office/drawing/2014/chart" uri="{C3380CC4-5D6E-409C-BE32-E72D297353CC}">
              <c16:uniqueId val="{00000000-29E7-4F9B-B0EC-CCFD04E5DB5A}"/>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542471455"/>
        <c:axId val="542469375"/>
      </c:lineChart>
      <c:catAx>
        <c:axId val="542471455"/>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542469375"/>
        <c:crosses val="autoZero"/>
        <c:auto val="1"/>
        <c:lblAlgn val="ctr"/>
        <c:lblOffset val="100"/>
        <c:noMultiLvlLbl val="0"/>
      </c:catAx>
      <c:valAx>
        <c:axId val="54246937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5424714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4"/>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'[WiG - OKR.xlsx]Sheet1'!$A$58</c:f>
              <c:strCache>
                <c:ptCount val="1"/>
                <c:pt idx="0">
                  <c:v>Insights (Thousand)</c:v>
                </c:pt>
              </c:strCache>
            </c:strRef>
          </c:tx>
          <c:spPr>
            <a:ln w="34925" cap="rnd">
              <a:solidFill>
                <a:schemeClr val="lt1"/>
              </a:solidFill>
              <a:round/>
            </a:ln>
            <a:effectLst>
              <a:outerShdw dist="25400" dir="2700000" algn="tl" rotWithShape="0">
                <a:schemeClr val="accent1"/>
              </a:outerShdw>
            </a:effectLst>
          </c:spPr>
          <c:marker>
            <c:symbol val="none"/>
          </c:marker>
          <c:val>
            <c:numRef>
              <c:f>'[WiG - OKR.xlsx]Sheet1'!$A$59:$A$67</c:f>
              <c:numCache>
                <c:formatCode>General</c:formatCode>
                <c:ptCount val="9"/>
                <c:pt idx="0">
                  <c:v>300</c:v>
                </c:pt>
                <c:pt idx="1">
                  <c:v>350</c:v>
                </c:pt>
                <c:pt idx="2">
                  <c:v>355</c:v>
                </c:pt>
                <c:pt idx="3">
                  <c:v>400</c:v>
                </c:pt>
                <c:pt idx="4">
                  <c:v>410</c:v>
                </c:pt>
                <c:pt idx="5">
                  <c:v>425</c:v>
                </c:pt>
                <c:pt idx="6">
                  <c:v>450</c:v>
                </c:pt>
                <c:pt idx="7">
                  <c:v>440</c:v>
                </c:pt>
                <c:pt idx="8">
                  <c:v>500</c:v>
                </c:pt>
              </c:numCache>
            </c:numRef>
          </c:val>
          <c:smooth val="0"/>
          <c:extLst>
            <c:ext xmlns:c16="http://schemas.microsoft.com/office/drawing/2014/chart" uri="{C3380CC4-5D6E-409C-BE32-E72D297353CC}">
              <c16:uniqueId val="{00000000-C54B-476C-B401-8BB71E671560}"/>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743633519"/>
        <c:axId val="743630607"/>
      </c:lineChart>
      <c:catAx>
        <c:axId val="743633519"/>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743630607"/>
        <c:crosses val="autoZero"/>
        <c:auto val="1"/>
        <c:lblAlgn val="ctr"/>
        <c:lblOffset val="100"/>
        <c:noMultiLvlLbl val="0"/>
      </c:catAx>
      <c:valAx>
        <c:axId val="7436306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74363351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4"/>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'[WiG - OKR.xlsx]Sheet1'!$A$36</c:f>
              <c:strCache>
                <c:ptCount val="1"/>
                <c:pt idx="0">
                  <c:v>Team Feature Cycle Time</c:v>
                </c:pt>
              </c:strCache>
            </c:strRef>
          </c:tx>
          <c:spPr>
            <a:ln w="34925" cap="rnd">
              <a:solidFill>
                <a:schemeClr val="lt1"/>
              </a:solidFill>
              <a:round/>
            </a:ln>
            <a:effectLst>
              <a:outerShdw dist="25400" dir="2700000" algn="tl" rotWithShape="0">
                <a:schemeClr val="accent1"/>
              </a:outerShdw>
            </a:effectLst>
          </c:spPr>
          <c:marker>
            <c:symbol val="none"/>
          </c:marker>
          <c:val>
            <c:numRef>
              <c:f>'[WiG - OKR.xlsx]Sheet1'!$A$37:$A$45</c:f>
              <c:numCache>
                <c:formatCode>General</c:formatCode>
                <c:ptCount val="9"/>
                <c:pt idx="0">
                  <c:v>5</c:v>
                </c:pt>
                <c:pt idx="1">
                  <c:v>6</c:v>
                </c:pt>
                <c:pt idx="2">
                  <c:v>3</c:v>
                </c:pt>
                <c:pt idx="3">
                  <c:v>3</c:v>
                </c:pt>
                <c:pt idx="4">
                  <c:v>4</c:v>
                </c:pt>
                <c:pt idx="5">
                  <c:v>3</c:v>
                </c:pt>
                <c:pt idx="6">
                  <c:v>7</c:v>
                </c:pt>
                <c:pt idx="7">
                  <c:v>3</c:v>
                </c:pt>
                <c:pt idx="8">
                  <c:v>2</c:v>
                </c:pt>
              </c:numCache>
            </c:numRef>
          </c:val>
          <c:smooth val="0"/>
          <c:extLst>
            <c:ext xmlns:c16="http://schemas.microsoft.com/office/drawing/2014/chart" uri="{C3380CC4-5D6E-409C-BE32-E72D297353CC}">
              <c16:uniqueId val="{00000000-1C44-4F24-89C5-FEC0F09E46CB}"/>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743635183"/>
        <c:axId val="743633103"/>
      </c:lineChart>
      <c:catAx>
        <c:axId val="743635183"/>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743633103"/>
        <c:crosses val="autoZero"/>
        <c:auto val="1"/>
        <c:lblAlgn val="ctr"/>
        <c:lblOffset val="100"/>
        <c:noMultiLvlLbl val="0"/>
      </c:catAx>
      <c:valAx>
        <c:axId val="7436331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74363518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6"/>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'[WiG - OKR.xlsx]Sheet1'!$A$69</c:f>
              <c:strCache>
                <c:ptCount val="1"/>
                <c:pt idx="0">
                  <c:v>Impressions Sold (Million)</c:v>
                </c:pt>
              </c:strCache>
            </c:strRef>
          </c:tx>
          <c:spPr>
            <a:ln w="34925" cap="rnd">
              <a:solidFill>
                <a:schemeClr val="lt1"/>
              </a:solidFill>
              <a:round/>
            </a:ln>
            <a:effectLst>
              <a:outerShdw dist="25400" dir="2700000" algn="tl" rotWithShape="0">
                <a:schemeClr val="accent1"/>
              </a:outerShdw>
            </a:effectLst>
          </c:spPr>
          <c:marker>
            <c:symbol val="none"/>
          </c:marker>
          <c:val>
            <c:numRef>
              <c:f>'[WiG - OKR.xlsx]Sheet1'!$A$70:$A$78</c:f>
              <c:numCache>
                <c:formatCode>General</c:formatCode>
                <c:ptCount val="9"/>
                <c:pt idx="0">
                  <c:v>21.5</c:v>
                </c:pt>
                <c:pt idx="1">
                  <c:v>20</c:v>
                </c:pt>
                <c:pt idx="2">
                  <c:v>19</c:v>
                </c:pt>
                <c:pt idx="3">
                  <c:v>21</c:v>
                </c:pt>
                <c:pt idx="4">
                  <c:v>23.2</c:v>
                </c:pt>
                <c:pt idx="5">
                  <c:v>24</c:v>
                </c:pt>
                <c:pt idx="6">
                  <c:v>26.7</c:v>
                </c:pt>
                <c:pt idx="7">
                  <c:v>29</c:v>
                </c:pt>
                <c:pt idx="8">
                  <c:v>30</c:v>
                </c:pt>
              </c:numCache>
            </c:numRef>
          </c:val>
          <c:smooth val="0"/>
          <c:extLst>
            <c:ext xmlns:c16="http://schemas.microsoft.com/office/drawing/2014/chart" uri="{C3380CC4-5D6E-409C-BE32-E72D297353CC}">
              <c16:uniqueId val="{00000000-C189-4459-87D3-4211B95D90F4}"/>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804314271"/>
        <c:axId val="804300959"/>
      </c:lineChart>
      <c:catAx>
        <c:axId val="804314271"/>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804300959"/>
        <c:crosses val="autoZero"/>
        <c:auto val="1"/>
        <c:lblAlgn val="ctr"/>
        <c:lblOffset val="100"/>
        <c:noMultiLvlLbl val="0"/>
      </c:catAx>
      <c:valAx>
        <c:axId val="8043009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80431427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6"/>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ata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19.png"/><Relationship Id="rId2" Type="http://schemas.openxmlformats.org/officeDocument/2006/relationships/image" Target="../media/image11.sv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image" Target="../media/image11.png"/><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9.svg"/><Relationship Id="rId19"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15.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2"/>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a:solidFill>
          <a:schemeClr val="accent2"/>
        </a:solidFill>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a:solidFill>
          <a:schemeClr val="accent1"/>
        </a:solidFill>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a:solidFill>
          <a:schemeClr val="accent1"/>
        </a:solidFill>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a:solidFill>
          <a:schemeClr val="accent1"/>
        </a:solidFill>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a:solidFill>
          <a:schemeClr val="accent1"/>
        </a:solidFill>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a:solidFill>
          <a:schemeClr val="accent1"/>
        </a:solidFill>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1"/>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87A229-B22E-440B-9A94-6B5E59512C6E}" type="doc">
      <dgm:prSet loTypeId="urn:microsoft.com/office/officeart/2005/8/layout/venn2" loCatId="relationship" qsTypeId="urn:microsoft.com/office/officeart/2005/8/quickstyle/simple1" qsCatId="simple" csTypeId="urn:microsoft.com/office/officeart/2005/8/colors/accent3_4" csCatId="accent3" phldr="1"/>
      <dgm:spPr/>
      <dgm:t>
        <a:bodyPr/>
        <a:lstStyle/>
        <a:p>
          <a:endParaRPr lang="en-US"/>
        </a:p>
      </dgm:t>
    </dgm:pt>
    <dgm:pt modelId="{889392E2-184E-43DE-BDC9-352A91146183}">
      <dgm:prSet phldrT="[Text]" custT="1"/>
      <dgm:spPr/>
      <dgm:t>
        <a:bodyPr/>
        <a:lstStyle/>
        <a:p>
          <a:r>
            <a:rPr lang="en-US" sz="1400" dirty="0"/>
            <a:t>PILLARS</a:t>
          </a:r>
          <a:endParaRPr lang="en-US" sz="900" dirty="0"/>
        </a:p>
      </dgm:t>
    </dgm:pt>
    <dgm:pt modelId="{7794C91E-D219-41D6-8FC1-107B7C149B51}" type="parTrans" cxnId="{CEDCCF24-0C1B-46B6-AEB0-5A44EA18D270}">
      <dgm:prSet/>
      <dgm:spPr/>
      <dgm:t>
        <a:bodyPr/>
        <a:lstStyle/>
        <a:p>
          <a:endParaRPr lang="en-US"/>
        </a:p>
      </dgm:t>
    </dgm:pt>
    <dgm:pt modelId="{53FCEA69-91BC-48AB-B713-0CC4C59AFFA4}" type="sibTrans" cxnId="{CEDCCF24-0C1B-46B6-AEB0-5A44EA18D270}">
      <dgm:prSet/>
      <dgm:spPr/>
      <dgm:t>
        <a:bodyPr/>
        <a:lstStyle/>
        <a:p>
          <a:endParaRPr lang="en-US"/>
        </a:p>
      </dgm:t>
    </dgm:pt>
    <dgm:pt modelId="{6D7F804A-4DF1-4DF9-AEB3-2DA905F61D8D}">
      <dgm:prSet phldrT="[Text]" custT="1"/>
      <dgm:spPr/>
      <dgm:t>
        <a:bodyPr/>
        <a:lstStyle/>
        <a:p>
          <a:r>
            <a:rPr lang="en-US" sz="1400" dirty="0"/>
            <a:t>SCOREBOARD</a:t>
          </a:r>
        </a:p>
      </dgm:t>
    </dgm:pt>
    <dgm:pt modelId="{DB40E47E-9544-402E-87E3-E4ECE6046F38}" type="parTrans" cxnId="{8E59B5DC-0F82-496C-AB30-EE69A58A4EEA}">
      <dgm:prSet/>
      <dgm:spPr/>
      <dgm:t>
        <a:bodyPr/>
        <a:lstStyle/>
        <a:p>
          <a:endParaRPr lang="en-US"/>
        </a:p>
      </dgm:t>
    </dgm:pt>
    <dgm:pt modelId="{AC24651F-D734-4F58-93FB-4506654954B7}" type="sibTrans" cxnId="{8E59B5DC-0F82-496C-AB30-EE69A58A4EEA}">
      <dgm:prSet/>
      <dgm:spPr/>
      <dgm:t>
        <a:bodyPr/>
        <a:lstStyle/>
        <a:p>
          <a:endParaRPr lang="en-US"/>
        </a:p>
      </dgm:t>
    </dgm:pt>
    <dgm:pt modelId="{BFC478F2-79B6-4599-9077-42D9EF99E1F2}">
      <dgm:prSet phldrT="[Text]" custT="1"/>
      <dgm:spPr/>
      <dgm:t>
        <a:bodyPr/>
        <a:lstStyle/>
        <a:p>
          <a:r>
            <a:rPr lang="en-US" sz="1400" dirty="0"/>
            <a:t>PORTFOLIO BACKLOG</a:t>
          </a:r>
        </a:p>
      </dgm:t>
    </dgm:pt>
    <dgm:pt modelId="{A21DE522-1282-4EF0-BBBE-A9D23583EC69}" type="parTrans" cxnId="{353595C3-6980-43D6-BC87-B6AF3490CA92}">
      <dgm:prSet/>
      <dgm:spPr/>
      <dgm:t>
        <a:bodyPr/>
        <a:lstStyle/>
        <a:p>
          <a:endParaRPr lang="en-US"/>
        </a:p>
      </dgm:t>
    </dgm:pt>
    <dgm:pt modelId="{C43CE7E5-4AFF-4085-8997-B01B16598BBF}" type="sibTrans" cxnId="{353595C3-6980-43D6-BC87-B6AF3490CA92}">
      <dgm:prSet/>
      <dgm:spPr/>
      <dgm:t>
        <a:bodyPr/>
        <a:lstStyle/>
        <a:p>
          <a:endParaRPr lang="en-US"/>
        </a:p>
      </dgm:t>
    </dgm:pt>
    <dgm:pt modelId="{7F68383F-8E40-4FAC-BF36-BAE2388D5F43}">
      <dgm:prSet phldrT="[Text]" custT="1"/>
      <dgm:spPr/>
      <dgm:t>
        <a:bodyPr/>
        <a:lstStyle/>
        <a:p>
          <a:r>
            <a:rPr lang="en-US" sz="1400" dirty="0"/>
            <a:t>ROADMAP</a:t>
          </a:r>
        </a:p>
      </dgm:t>
    </dgm:pt>
    <dgm:pt modelId="{0B38DEAF-7A99-48DF-B4EC-179FAC881000}" type="parTrans" cxnId="{F5EE4D32-53BC-45D3-B783-334EB4E61D51}">
      <dgm:prSet/>
      <dgm:spPr/>
      <dgm:t>
        <a:bodyPr/>
        <a:lstStyle/>
        <a:p>
          <a:endParaRPr lang="en-US"/>
        </a:p>
      </dgm:t>
    </dgm:pt>
    <dgm:pt modelId="{0DBB5EA0-EBD3-4E97-9815-CD003EE49B8D}" type="sibTrans" cxnId="{F5EE4D32-53BC-45D3-B783-334EB4E61D51}">
      <dgm:prSet/>
      <dgm:spPr/>
      <dgm:t>
        <a:bodyPr/>
        <a:lstStyle/>
        <a:p>
          <a:endParaRPr lang="en-US"/>
        </a:p>
      </dgm:t>
    </dgm:pt>
    <dgm:pt modelId="{6371822A-A93A-4D42-AE95-824F8952D808}">
      <dgm:prSet phldrT="[Text]" custT="1"/>
      <dgm:spPr/>
      <dgm:t>
        <a:bodyPr/>
        <a:lstStyle/>
        <a:p>
          <a:r>
            <a:rPr lang="en-US" sz="1400" dirty="0"/>
            <a:t>RELEASE PLAN</a:t>
          </a:r>
        </a:p>
      </dgm:t>
    </dgm:pt>
    <dgm:pt modelId="{6D11B206-FD28-4B62-8737-97090FEB1F32}" type="parTrans" cxnId="{2747B4CC-E9AE-4CA7-BCE0-8DF70A2F63CF}">
      <dgm:prSet/>
      <dgm:spPr/>
      <dgm:t>
        <a:bodyPr/>
        <a:lstStyle/>
        <a:p>
          <a:endParaRPr lang="en-US"/>
        </a:p>
      </dgm:t>
    </dgm:pt>
    <dgm:pt modelId="{AB844E96-5A9C-42FA-B420-1DE01E0582CD}" type="sibTrans" cxnId="{2747B4CC-E9AE-4CA7-BCE0-8DF70A2F63CF}">
      <dgm:prSet/>
      <dgm:spPr/>
      <dgm:t>
        <a:bodyPr/>
        <a:lstStyle/>
        <a:p>
          <a:endParaRPr lang="en-US"/>
        </a:p>
      </dgm:t>
    </dgm:pt>
    <dgm:pt modelId="{65899D2F-04F6-4F8A-B3A3-50A9EB1CE948}">
      <dgm:prSet phldrT="[Text]" custT="1"/>
      <dgm:spPr/>
      <dgm:t>
        <a:bodyPr/>
        <a:lstStyle/>
        <a:p>
          <a:r>
            <a:rPr lang="en-US" sz="1400" dirty="0"/>
            <a:t>SPRINT PLAN</a:t>
          </a:r>
        </a:p>
      </dgm:t>
    </dgm:pt>
    <dgm:pt modelId="{AE22CA3A-B2DD-4D97-A365-A9B3E1D119BB}" type="parTrans" cxnId="{4C72B28B-C0B1-4A2A-92D9-ED80F76C0A76}">
      <dgm:prSet/>
      <dgm:spPr/>
      <dgm:t>
        <a:bodyPr/>
        <a:lstStyle/>
        <a:p>
          <a:endParaRPr lang="en-US"/>
        </a:p>
      </dgm:t>
    </dgm:pt>
    <dgm:pt modelId="{97FD4053-8408-4D05-A8E0-108E9BCC28F6}" type="sibTrans" cxnId="{4C72B28B-C0B1-4A2A-92D9-ED80F76C0A76}">
      <dgm:prSet/>
      <dgm:spPr/>
      <dgm:t>
        <a:bodyPr/>
        <a:lstStyle/>
        <a:p>
          <a:endParaRPr lang="en-US"/>
        </a:p>
      </dgm:t>
    </dgm:pt>
    <dgm:pt modelId="{0DA93105-B11E-408A-8EF3-1ACF21CC16A5}">
      <dgm:prSet phldrT="[Text]" custT="1"/>
      <dgm:spPr/>
      <dgm:t>
        <a:bodyPr/>
        <a:lstStyle/>
        <a:p>
          <a:r>
            <a:rPr lang="en-US" sz="1200" dirty="0"/>
            <a:t>DAILY PLAN</a:t>
          </a:r>
        </a:p>
      </dgm:t>
    </dgm:pt>
    <dgm:pt modelId="{ABA1E670-DA91-4E1D-A052-E5D7FC3BB3D2}" type="parTrans" cxnId="{696FCEDF-5838-4A6C-B9F6-F73098BE3976}">
      <dgm:prSet/>
      <dgm:spPr/>
      <dgm:t>
        <a:bodyPr/>
        <a:lstStyle/>
        <a:p>
          <a:endParaRPr lang="en-US"/>
        </a:p>
      </dgm:t>
    </dgm:pt>
    <dgm:pt modelId="{E76DA068-8F2B-4D34-88BF-C73E9C9804F9}" type="sibTrans" cxnId="{696FCEDF-5838-4A6C-B9F6-F73098BE3976}">
      <dgm:prSet/>
      <dgm:spPr/>
      <dgm:t>
        <a:bodyPr/>
        <a:lstStyle/>
        <a:p>
          <a:endParaRPr lang="en-US"/>
        </a:p>
      </dgm:t>
    </dgm:pt>
    <dgm:pt modelId="{085E64AE-678C-4D62-8553-B64EA28407FA}" type="pres">
      <dgm:prSet presAssocID="{3687A229-B22E-440B-9A94-6B5E59512C6E}" presName="Name0" presStyleCnt="0">
        <dgm:presLayoutVars>
          <dgm:chMax val="7"/>
          <dgm:resizeHandles val="exact"/>
        </dgm:presLayoutVars>
      </dgm:prSet>
      <dgm:spPr/>
      <dgm:t>
        <a:bodyPr/>
        <a:lstStyle/>
        <a:p>
          <a:endParaRPr lang="en-US"/>
        </a:p>
      </dgm:t>
    </dgm:pt>
    <dgm:pt modelId="{79590167-2737-4665-A72E-9FFD4AAE41B5}" type="pres">
      <dgm:prSet presAssocID="{3687A229-B22E-440B-9A94-6B5E59512C6E}" presName="comp1" presStyleCnt="0"/>
      <dgm:spPr/>
    </dgm:pt>
    <dgm:pt modelId="{BBDF3E3D-380A-4DB9-9C3B-F290AB8DE63A}" type="pres">
      <dgm:prSet presAssocID="{3687A229-B22E-440B-9A94-6B5E59512C6E}" presName="circle1" presStyleLbl="node1" presStyleIdx="0" presStyleCnt="7"/>
      <dgm:spPr/>
      <dgm:t>
        <a:bodyPr/>
        <a:lstStyle/>
        <a:p>
          <a:endParaRPr lang="en-US"/>
        </a:p>
      </dgm:t>
    </dgm:pt>
    <dgm:pt modelId="{C75D470E-EAEC-4538-9771-9D8F55ED3DB4}" type="pres">
      <dgm:prSet presAssocID="{3687A229-B22E-440B-9A94-6B5E59512C6E}" presName="c1text" presStyleLbl="node1" presStyleIdx="0" presStyleCnt="7">
        <dgm:presLayoutVars>
          <dgm:bulletEnabled val="1"/>
        </dgm:presLayoutVars>
      </dgm:prSet>
      <dgm:spPr/>
      <dgm:t>
        <a:bodyPr/>
        <a:lstStyle/>
        <a:p>
          <a:endParaRPr lang="en-US"/>
        </a:p>
      </dgm:t>
    </dgm:pt>
    <dgm:pt modelId="{6393DE47-4A15-41A7-9C54-2E32E068EB93}" type="pres">
      <dgm:prSet presAssocID="{3687A229-B22E-440B-9A94-6B5E59512C6E}" presName="comp2" presStyleCnt="0"/>
      <dgm:spPr/>
    </dgm:pt>
    <dgm:pt modelId="{4AF59BEB-D70D-4FE0-B755-0F9F890496D9}" type="pres">
      <dgm:prSet presAssocID="{3687A229-B22E-440B-9A94-6B5E59512C6E}" presName="circle2" presStyleLbl="node1" presStyleIdx="1" presStyleCnt="7"/>
      <dgm:spPr/>
      <dgm:t>
        <a:bodyPr/>
        <a:lstStyle/>
        <a:p>
          <a:endParaRPr lang="en-US"/>
        </a:p>
      </dgm:t>
    </dgm:pt>
    <dgm:pt modelId="{2F471CC6-F1EF-41BA-BF40-CB7A30BE43FA}" type="pres">
      <dgm:prSet presAssocID="{3687A229-B22E-440B-9A94-6B5E59512C6E}" presName="c2text" presStyleLbl="node1" presStyleIdx="1" presStyleCnt="7">
        <dgm:presLayoutVars>
          <dgm:bulletEnabled val="1"/>
        </dgm:presLayoutVars>
      </dgm:prSet>
      <dgm:spPr/>
      <dgm:t>
        <a:bodyPr/>
        <a:lstStyle/>
        <a:p>
          <a:endParaRPr lang="en-US"/>
        </a:p>
      </dgm:t>
    </dgm:pt>
    <dgm:pt modelId="{0808EE03-049F-46C4-8F3B-40936E07C235}" type="pres">
      <dgm:prSet presAssocID="{3687A229-B22E-440B-9A94-6B5E59512C6E}" presName="comp3" presStyleCnt="0"/>
      <dgm:spPr/>
    </dgm:pt>
    <dgm:pt modelId="{4F17F1BA-937B-4941-AB05-65DF54553946}" type="pres">
      <dgm:prSet presAssocID="{3687A229-B22E-440B-9A94-6B5E59512C6E}" presName="circle3" presStyleLbl="node1" presStyleIdx="2" presStyleCnt="7"/>
      <dgm:spPr/>
      <dgm:t>
        <a:bodyPr/>
        <a:lstStyle/>
        <a:p>
          <a:endParaRPr lang="en-US"/>
        </a:p>
      </dgm:t>
    </dgm:pt>
    <dgm:pt modelId="{CB8C93C2-DCE7-49BF-8C09-648B5EEAD01B}" type="pres">
      <dgm:prSet presAssocID="{3687A229-B22E-440B-9A94-6B5E59512C6E}" presName="c3text" presStyleLbl="node1" presStyleIdx="2" presStyleCnt="7">
        <dgm:presLayoutVars>
          <dgm:bulletEnabled val="1"/>
        </dgm:presLayoutVars>
      </dgm:prSet>
      <dgm:spPr/>
      <dgm:t>
        <a:bodyPr/>
        <a:lstStyle/>
        <a:p>
          <a:endParaRPr lang="en-US"/>
        </a:p>
      </dgm:t>
    </dgm:pt>
    <dgm:pt modelId="{8D8A42EF-36C9-4F6A-8DA0-846BEC35C518}" type="pres">
      <dgm:prSet presAssocID="{3687A229-B22E-440B-9A94-6B5E59512C6E}" presName="comp4" presStyleCnt="0"/>
      <dgm:spPr/>
    </dgm:pt>
    <dgm:pt modelId="{A5CB28E0-2562-489A-A57B-E7B13D3E80A1}" type="pres">
      <dgm:prSet presAssocID="{3687A229-B22E-440B-9A94-6B5E59512C6E}" presName="circle4" presStyleLbl="node1" presStyleIdx="3" presStyleCnt="7"/>
      <dgm:spPr/>
      <dgm:t>
        <a:bodyPr/>
        <a:lstStyle/>
        <a:p>
          <a:endParaRPr lang="en-US"/>
        </a:p>
      </dgm:t>
    </dgm:pt>
    <dgm:pt modelId="{B9FAA8C2-C164-4A52-BAA5-4233392156DD}" type="pres">
      <dgm:prSet presAssocID="{3687A229-B22E-440B-9A94-6B5E59512C6E}" presName="c4text" presStyleLbl="node1" presStyleIdx="3" presStyleCnt="7">
        <dgm:presLayoutVars>
          <dgm:bulletEnabled val="1"/>
        </dgm:presLayoutVars>
      </dgm:prSet>
      <dgm:spPr/>
      <dgm:t>
        <a:bodyPr/>
        <a:lstStyle/>
        <a:p>
          <a:endParaRPr lang="en-US"/>
        </a:p>
      </dgm:t>
    </dgm:pt>
    <dgm:pt modelId="{B1895D80-27AE-4B7D-B48A-949E3911B098}" type="pres">
      <dgm:prSet presAssocID="{3687A229-B22E-440B-9A94-6B5E59512C6E}" presName="comp5" presStyleCnt="0"/>
      <dgm:spPr/>
    </dgm:pt>
    <dgm:pt modelId="{03863EA6-FFF4-4C89-A525-EDE75062340E}" type="pres">
      <dgm:prSet presAssocID="{3687A229-B22E-440B-9A94-6B5E59512C6E}" presName="circle5" presStyleLbl="node1" presStyleIdx="4" presStyleCnt="7"/>
      <dgm:spPr/>
      <dgm:t>
        <a:bodyPr/>
        <a:lstStyle/>
        <a:p>
          <a:endParaRPr lang="en-US"/>
        </a:p>
      </dgm:t>
    </dgm:pt>
    <dgm:pt modelId="{6CF44E42-B562-4A85-A0E2-42CBE3F992AE}" type="pres">
      <dgm:prSet presAssocID="{3687A229-B22E-440B-9A94-6B5E59512C6E}" presName="c5text" presStyleLbl="node1" presStyleIdx="4" presStyleCnt="7">
        <dgm:presLayoutVars>
          <dgm:bulletEnabled val="1"/>
        </dgm:presLayoutVars>
      </dgm:prSet>
      <dgm:spPr/>
      <dgm:t>
        <a:bodyPr/>
        <a:lstStyle/>
        <a:p>
          <a:endParaRPr lang="en-US"/>
        </a:p>
      </dgm:t>
    </dgm:pt>
    <dgm:pt modelId="{49BC1A2C-9206-4D3E-832D-A8BAE593813F}" type="pres">
      <dgm:prSet presAssocID="{3687A229-B22E-440B-9A94-6B5E59512C6E}" presName="comp6" presStyleCnt="0"/>
      <dgm:spPr/>
    </dgm:pt>
    <dgm:pt modelId="{8DB22CD3-8C35-4620-8B13-F8BF6AFE1116}" type="pres">
      <dgm:prSet presAssocID="{3687A229-B22E-440B-9A94-6B5E59512C6E}" presName="circle6" presStyleLbl="node1" presStyleIdx="5" presStyleCnt="7"/>
      <dgm:spPr/>
      <dgm:t>
        <a:bodyPr/>
        <a:lstStyle/>
        <a:p>
          <a:endParaRPr lang="en-US"/>
        </a:p>
      </dgm:t>
    </dgm:pt>
    <dgm:pt modelId="{58990A3F-B6B4-404F-9066-5390E4004BFD}" type="pres">
      <dgm:prSet presAssocID="{3687A229-B22E-440B-9A94-6B5E59512C6E}" presName="c6text" presStyleLbl="node1" presStyleIdx="5" presStyleCnt="7">
        <dgm:presLayoutVars>
          <dgm:bulletEnabled val="1"/>
        </dgm:presLayoutVars>
      </dgm:prSet>
      <dgm:spPr/>
      <dgm:t>
        <a:bodyPr/>
        <a:lstStyle/>
        <a:p>
          <a:endParaRPr lang="en-US"/>
        </a:p>
      </dgm:t>
    </dgm:pt>
    <dgm:pt modelId="{D5F1945E-9CEA-4110-9BEA-E24EA1DA2F0B}" type="pres">
      <dgm:prSet presAssocID="{3687A229-B22E-440B-9A94-6B5E59512C6E}" presName="comp7" presStyleCnt="0"/>
      <dgm:spPr/>
    </dgm:pt>
    <dgm:pt modelId="{F9BABEEC-8BB8-4312-83C0-0654F8164C54}" type="pres">
      <dgm:prSet presAssocID="{3687A229-B22E-440B-9A94-6B5E59512C6E}" presName="circle7" presStyleLbl="node1" presStyleIdx="6" presStyleCnt="7"/>
      <dgm:spPr/>
      <dgm:t>
        <a:bodyPr/>
        <a:lstStyle/>
        <a:p>
          <a:endParaRPr lang="en-US"/>
        </a:p>
      </dgm:t>
    </dgm:pt>
    <dgm:pt modelId="{44FD795A-7E9F-4C70-BB6C-2A3A8638D171}" type="pres">
      <dgm:prSet presAssocID="{3687A229-B22E-440B-9A94-6B5E59512C6E}" presName="c7text" presStyleLbl="node1" presStyleIdx="6" presStyleCnt="7">
        <dgm:presLayoutVars>
          <dgm:bulletEnabled val="1"/>
        </dgm:presLayoutVars>
      </dgm:prSet>
      <dgm:spPr/>
      <dgm:t>
        <a:bodyPr/>
        <a:lstStyle/>
        <a:p>
          <a:endParaRPr lang="en-US"/>
        </a:p>
      </dgm:t>
    </dgm:pt>
  </dgm:ptLst>
  <dgm:cxnLst>
    <dgm:cxn modelId="{4C72B28B-C0B1-4A2A-92D9-ED80F76C0A76}" srcId="{3687A229-B22E-440B-9A94-6B5E59512C6E}" destId="{65899D2F-04F6-4F8A-B3A3-50A9EB1CE948}" srcOrd="5" destOrd="0" parTransId="{AE22CA3A-B2DD-4D97-A365-A9B3E1D119BB}" sibTransId="{97FD4053-8408-4D05-A8E0-108E9BCC28F6}"/>
    <dgm:cxn modelId="{CEDCCF24-0C1B-46B6-AEB0-5A44EA18D270}" srcId="{3687A229-B22E-440B-9A94-6B5E59512C6E}" destId="{889392E2-184E-43DE-BDC9-352A91146183}" srcOrd="0" destOrd="0" parTransId="{7794C91E-D219-41D6-8FC1-107B7C149B51}" sibTransId="{53FCEA69-91BC-48AB-B713-0CC4C59AFFA4}"/>
    <dgm:cxn modelId="{353595C3-6980-43D6-BC87-B6AF3490CA92}" srcId="{3687A229-B22E-440B-9A94-6B5E59512C6E}" destId="{BFC478F2-79B6-4599-9077-42D9EF99E1F2}" srcOrd="2" destOrd="0" parTransId="{A21DE522-1282-4EF0-BBBE-A9D23583EC69}" sibTransId="{C43CE7E5-4AFF-4085-8997-B01B16598BBF}"/>
    <dgm:cxn modelId="{1274C27C-4EE4-4CF1-860F-8D9DE77277F2}" type="presOf" srcId="{7F68383F-8E40-4FAC-BF36-BAE2388D5F43}" destId="{B9FAA8C2-C164-4A52-BAA5-4233392156DD}" srcOrd="1" destOrd="0" presId="urn:microsoft.com/office/officeart/2005/8/layout/venn2"/>
    <dgm:cxn modelId="{6B129325-EFDF-49B6-A1B0-C02B016611D0}" type="presOf" srcId="{BFC478F2-79B6-4599-9077-42D9EF99E1F2}" destId="{4F17F1BA-937B-4941-AB05-65DF54553946}" srcOrd="0" destOrd="0" presId="urn:microsoft.com/office/officeart/2005/8/layout/venn2"/>
    <dgm:cxn modelId="{FDF9A3EA-4267-4B09-9DF2-F6E747CBE389}" type="presOf" srcId="{6371822A-A93A-4D42-AE95-824F8952D808}" destId="{03863EA6-FFF4-4C89-A525-EDE75062340E}" srcOrd="0" destOrd="0" presId="urn:microsoft.com/office/officeart/2005/8/layout/venn2"/>
    <dgm:cxn modelId="{412135FA-27E7-4734-9CCD-7112F3F4A711}" type="presOf" srcId="{0DA93105-B11E-408A-8EF3-1ACF21CC16A5}" destId="{F9BABEEC-8BB8-4312-83C0-0654F8164C54}" srcOrd="0" destOrd="0" presId="urn:microsoft.com/office/officeart/2005/8/layout/venn2"/>
    <dgm:cxn modelId="{65441742-9515-4E17-96BA-25770EEABABA}" type="presOf" srcId="{3687A229-B22E-440B-9A94-6B5E59512C6E}" destId="{085E64AE-678C-4D62-8553-B64EA28407FA}" srcOrd="0" destOrd="0" presId="urn:microsoft.com/office/officeart/2005/8/layout/venn2"/>
    <dgm:cxn modelId="{F5EE4D32-53BC-45D3-B783-334EB4E61D51}" srcId="{3687A229-B22E-440B-9A94-6B5E59512C6E}" destId="{7F68383F-8E40-4FAC-BF36-BAE2388D5F43}" srcOrd="3" destOrd="0" parTransId="{0B38DEAF-7A99-48DF-B4EC-179FAC881000}" sibTransId="{0DBB5EA0-EBD3-4E97-9815-CD003EE49B8D}"/>
    <dgm:cxn modelId="{2747B4CC-E9AE-4CA7-BCE0-8DF70A2F63CF}" srcId="{3687A229-B22E-440B-9A94-6B5E59512C6E}" destId="{6371822A-A93A-4D42-AE95-824F8952D808}" srcOrd="4" destOrd="0" parTransId="{6D11B206-FD28-4B62-8737-97090FEB1F32}" sibTransId="{AB844E96-5A9C-42FA-B420-1DE01E0582CD}"/>
    <dgm:cxn modelId="{B82697F5-D672-494F-942C-357840F9133C}" type="presOf" srcId="{889392E2-184E-43DE-BDC9-352A91146183}" destId="{C75D470E-EAEC-4538-9771-9D8F55ED3DB4}" srcOrd="1" destOrd="0" presId="urn:microsoft.com/office/officeart/2005/8/layout/venn2"/>
    <dgm:cxn modelId="{7172D0D1-622D-495A-B0A0-44CEFC29FCC1}" type="presOf" srcId="{889392E2-184E-43DE-BDC9-352A91146183}" destId="{BBDF3E3D-380A-4DB9-9C3B-F290AB8DE63A}" srcOrd="0" destOrd="0" presId="urn:microsoft.com/office/officeart/2005/8/layout/venn2"/>
    <dgm:cxn modelId="{41775B73-7CB1-48A8-BB9F-63707A115119}" type="presOf" srcId="{6D7F804A-4DF1-4DF9-AEB3-2DA905F61D8D}" destId="{2F471CC6-F1EF-41BA-BF40-CB7A30BE43FA}" srcOrd="1" destOrd="0" presId="urn:microsoft.com/office/officeart/2005/8/layout/venn2"/>
    <dgm:cxn modelId="{5A623503-AA6B-4105-A306-68318839ED6C}" type="presOf" srcId="{65899D2F-04F6-4F8A-B3A3-50A9EB1CE948}" destId="{8DB22CD3-8C35-4620-8B13-F8BF6AFE1116}" srcOrd="0" destOrd="0" presId="urn:microsoft.com/office/officeart/2005/8/layout/venn2"/>
    <dgm:cxn modelId="{E5CB95DD-E33D-40B4-B614-B390D64E9857}" type="presOf" srcId="{6D7F804A-4DF1-4DF9-AEB3-2DA905F61D8D}" destId="{4AF59BEB-D70D-4FE0-B755-0F9F890496D9}" srcOrd="0" destOrd="0" presId="urn:microsoft.com/office/officeart/2005/8/layout/venn2"/>
    <dgm:cxn modelId="{A4301A5E-A1D8-4EE4-98BC-F327913D0298}" type="presOf" srcId="{7F68383F-8E40-4FAC-BF36-BAE2388D5F43}" destId="{A5CB28E0-2562-489A-A57B-E7B13D3E80A1}" srcOrd="0" destOrd="0" presId="urn:microsoft.com/office/officeart/2005/8/layout/venn2"/>
    <dgm:cxn modelId="{74F261F6-BCBE-45F5-A235-E63FF7AC414F}" type="presOf" srcId="{6371822A-A93A-4D42-AE95-824F8952D808}" destId="{6CF44E42-B562-4A85-A0E2-42CBE3F992AE}" srcOrd="1" destOrd="0" presId="urn:microsoft.com/office/officeart/2005/8/layout/venn2"/>
    <dgm:cxn modelId="{8E59B5DC-0F82-496C-AB30-EE69A58A4EEA}" srcId="{3687A229-B22E-440B-9A94-6B5E59512C6E}" destId="{6D7F804A-4DF1-4DF9-AEB3-2DA905F61D8D}" srcOrd="1" destOrd="0" parTransId="{DB40E47E-9544-402E-87E3-E4ECE6046F38}" sibTransId="{AC24651F-D734-4F58-93FB-4506654954B7}"/>
    <dgm:cxn modelId="{2822472B-AD9C-4614-A160-C7B0C1897020}" type="presOf" srcId="{0DA93105-B11E-408A-8EF3-1ACF21CC16A5}" destId="{44FD795A-7E9F-4C70-BB6C-2A3A8638D171}" srcOrd="1" destOrd="0" presId="urn:microsoft.com/office/officeart/2005/8/layout/venn2"/>
    <dgm:cxn modelId="{354E70EC-6B2B-42ED-9F0E-064ED7DDEED7}" type="presOf" srcId="{BFC478F2-79B6-4599-9077-42D9EF99E1F2}" destId="{CB8C93C2-DCE7-49BF-8C09-648B5EEAD01B}" srcOrd="1" destOrd="0" presId="urn:microsoft.com/office/officeart/2005/8/layout/venn2"/>
    <dgm:cxn modelId="{696FCEDF-5838-4A6C-B9F6-F73098BE3976}" srcId="{3687A229-B22E-440B-9A94-6B5E59512C6E}" destId="{0DA93105-B11E-408A-8EF3-1ACF21CC16A5}" srcOrd="6" destOrd="0" parTransId="{ABA1E670-DA91-4E1D-A052-E5D7FC3BB3D2}" sibTransId="{E76DA068-8F2B-4D34-88BF-C73E9C9804F9}"/>
    <dgm:cxn modelId="{AEB73945-88F4-470B-A426-F78CB11D4613}" type="presOf" srcId="{65899D2F-04F6-4F8A-B3A3-50A9EB1CE948}" destId="{58990A3F-B6B4-404F-9066-5390E4004BFD}" srcOrd="1" destOrd="0" presId="urn:microsoft.com/office/officeart/2005/8/layout/venn2"/>
    <dgm:cxn modelId="{20950DE3-AB44-4BEE-835B-356DDB2CBF5C}" type="presParOf" srcId="{085E64AE-678C-4D62-8553-B64EA28407FA}" destId="{79590167-2737-4665-A72E-9FFD4AAE41B5}" srcOrd="0" destOrd="0" presId="urn:microsoft.com/office/officeart/2005/8/layout/venn2"/>
    <dgm:cxn modelId="{83823C7B-0746-4811-BC33-3D7CF257D778}" type="presParOf" srcId="{79590167-2737-4665-A72E-9FFD4AAE41B5}" destId="{BBDF3E3D-380A-4DB9-9C3B-F290AB8DE63A}" srcOrd="0" destOrd="0" presId="urn:microsoft.com/office/officeart/2005/8/layout/venn2"/>
    <dgm:cxn modelId="{05C117C1-200B-4C76-992C-C66880F841E1}" type="presParOf" srcId="{79590167-2737-4665-A72E-9FFD4AAE41B5}" destId="{C75D470E-EAEC-4538-9771-9D8F55ED3DB4}" srcOrd="1" destOrd="0" presId="urn:microsoft.com/office/officeart/2005/8/layout/venn2"/>
    <dgm:cxn modelId="{24106667-87BE-4A6E-8A69-3CCBE4867A26}" type="presParOf" srcId="{085E64AE-678C-4D62-8553-B64EA28407FA}" destId="{6393DE47-4A15-41A7-9C54-2E32E068EB93}" srcOrd="1" destOrd="0" presId="urn:microsoft.com/office/officeart/2005/8/layout/venn2"/>
    <dgm:cxn modelId="{2D925F2E-9C8B-4318-8572-FC4AC007D927}" type="presParOf" srcId="{6393DE47-4A15-41A7-9C54-2E32E068EB93}" destId="{4AF59BEB-D70D-4FE0-B755-0F9F890496D9}" srcOrd="0" destOrd="0" presId="urn:microsoft.com/office/officeart/2005/8/layout/venn2"/>
    <dgm:cxn modelId="{03259782-8996-4CA4-8C44-829D4A4AFF49}" type="presParOf" srcId="{6393DE47-4A15-41A7-9C54-2E32E068EB93}" destId="{2F471CC6-F1EF-41BA-BF40-CB7A30BE43FA}" srcOrd="1" destOrd="0" presId="urn:microsoft.com/office/officeart/2005/8/layout/venn2"/>
    <dgm:cxn modelId="{69DB39FA-4B2B-4421-85BE-4779C4784E7B}" type="presParOf" srcId="{085E64AE-678C-4D62-8553-B64EA28407FA}" destId="{0808EE03-049F-46C4-8F3B-40936E07C235}" srcOrd="2" destOrd="0" presId="urn:microsoft.com/office/officeart/2005/8/layout/venn2"/>
    <dgm:cxn modelId="{6BD71CBA-1C91-4F54-A769-56448C4CAC62}" type="presParOf" srcId="{0808EE03-049F-46C4-8F3B-40936E07C235}" destId="{4F17F1BA-937B-4941-AB05-65DF54553946}" srcOrd="0" destOrd="0" presId="urn:microsoft.com/office/officeart/2005/8/layout/venn2"/>
    <dgm:cxn modelId="{F8EE5933-51A5-4403-8541-9676E71616CD}" type="presParOf" srcId="{0808EE03-049F-46C4-8F3B-40936E07C235}" destId="{CB8C93C2-DCE7-49BF-8C09-648B5EEAD01B}" srcOrd="1" destOrd="0" presId="urn:microsoft.com/office/officeart/2005/8/layout/venn2"/>
    <dgm:cxn modelId="{57D77D42-5EA7-4E51-A3A5-83D124A8BD59}" type="presParOf" srcId="{085E64AE-678C-4D62-8553-B64EA28407FA}" destId="{8D8A42EF-36C9-4F6A-8DA0-846BEC35C518}" srcOrd="3" destOrd="0" presId="urn:microsoft.com/office/officeart/2005/8/layout/venn2"/>
    <dgm:cxn modelId="{328F10A3-3E7D-4530-9F8F-A6607C6457A7}" type="presParOf" srcId="{8D8A42EF-36C9-4F6A-8DA0-846BEC35C518}" destId="{A5CB28E0-2562-489A-A57B-E7B13D3E80A1}" srcOrd="0" destOrd="0" presId="urn:microsoft.com/office/officeart/2005/8/layout/venn2"/>
    <dgm:cxn modelId="{D3089058-E174-4D51-A1BE-58E6B742B3CC}" type="presParOf" srcId="{8D8A42EF-36C9-4F6A-8DA0-846BEC35C518}" destId="{B9FAA8C2-C164-4A52-BAA5-4233392156DD}" srcOrd="1" destOrd="0" presId="urn:microsoft.com/office/officeart/2005/8/layout/venn2"/>
    <dgm:cxn modelId="{907B51EF-3F8C-4D50-9ECD-52376E9023E5}" type="presParOf" srcId="{085E64AE-678C-4D62-8553-B64EA28407FA}" destId="{B1895D80-27AE-4B7D-B48A-949E3911B098}" srcOrd="4" destOrd="0" presId="urn:microsoft.com/office/officeart/2005/8/layout/venn2"/>
    <dgm:cxn modelId="{01E206DC-39EE-4DCA-8CEE-84D764D2871A}" type="presParOf" srcId="{B1895D80-27AE-4B7D-B48A-949E3911B098}" destId="{03863EA6-FFF4-4C89-A525-EDE75062340E}" srcOrd="0" destOrd="0" presId="urn:microsoft.com/office/officeart/2005/8/layout/venn2"/>
    <dgm:cxn modelId="{8B7E8EB7-2254-431B-863F-E975C0E340AC}" type="presParOf" srcId="{B1895D80-27AE-4B7D-B48A-949E3911B098}" destId="{6CF44E42-B562-4A85-A0E2-42CBE3F992AE}" srcOrd="1" destOrd="0" presId="urn:microsoft.com/office/officeart/2005/8/layout/venn2"/>
    <dgm:cxn modelId="{3C1C9748-5D25-47F6-A8D6-993BBCB2EB01}" type="presParOf" srcId="{085E64AE-678C-4D62-8553-B64EA28407FA}" destId="{49BC1A2C-9206-4D3E-832D-A8BAE593813F}" srcOrd="5" destOrd="0" presId="urn:microsoft.com/office/officeart/2005/8/layout/venn2"/>
    <dgm:cxn modelId="{870633A6-C506-4329-A703-5FB3A4EE57AF}" type="presParOf" srcId="{49BC1A2C-9206-4D3E-832D-A8BAE593813F}" destId="{8DB22CD3-8C35-4620-8B13-F8BF6AFE1116}" srcOrd="0" destOrd="0" presId="urn:microsoft.com/office/officeart/2005/8/layout/venn2"/>
    <dgm:cxn modelId="{4160EE4B-8C80-427D-A678-6C744DC0A170}" type="presParOf" srcId="{49BC1A2C-9206-4D3E-832D-A8BAE593813F}" destId="{58990A3F-B6B4-404F-9066-5390E4004BFD}" srcOrd="1" destOrd="0" presId="urn:microsoft.com/office/officeart/2005/8/layout/venn2"/>
    <dgm:cxn modelId="{22C076E8-BD7E-4CBE-8023-273785A4EB28}" type="presParOf" srcId="{085E64AE-678C-4D62-8553-B64EA28407FA}" destId="{D5F1945E-9CEA-4110-9BEA-E24EA1DA2F0B}" srcOrd="6" destOrd="0" presId="urn:microsoft.com/office/officeart/2005/8/layout/venn2"/>
    <dgm:cxn modelId="{C5FBBE7B-C932-4F5F-8C47-05E182D9647C}" type="presParOf" srcId="{D5F1945E-9CEA-4110-9BEA-E24EA1DA2F0B}" destId="{F9BABEEC-8BB8-4312-83C0-0654F8164C54}" srcOrd="0" destOrd="0" presId="urn:microsoft.com/office/officeart/2005/8/layout/venn2"/>
    <dgm:cxn modelId="{99863856-294D-4418-9B95-EA7F22D17E7F}" type="presParOf" srcId="{D5F1945E-9CEA-4110-9BEA-E24EA1DA2F0B}" destId="{44FD795A-7E9F-4C70-BB6C-2A3A8638D17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2"/>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2"/>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2"/>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a:solidFill>
          <a:schemeClr val="accent2"/>
        </a:solidFill>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1"/>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a:solidFill>
          <a:schemeClr val="accent2"/>
        </a:solidFill>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a:solidFill>
          <a:schemeClr val="accent1"/>
        </a:solidFill>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1"/>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a:solidFill>
          <a:schemeClr val="accent2"/>
        </a:solidFill>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a:solidFill>
          <a:schemeClr val="accent1"/>
        </a:solidFill>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a:solidFill>
          <a:schemeClr val="accent1"/>
        </a:solidFill>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1"/>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a:solidFill>
          <a:schemeClr val="accent2"/>
        </a:solidFill>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a:solidFill>
          <a:schemeClr val="accent1"/>
        </a:solidFill>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a:solidFill>
          <a:schemeClr val="accent1"/>
        </a:solidFill>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a:solidFill>
          <a:schemeClr val="accent1"/>
        </a:solidFill>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1"/>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73DDA2-B49E-4F54-B2C3-94A119D845A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E479D3B-2E46-4000-B3F4-9EB4C70F3AC4}">
      <dgm:prSet/>
      <dgm:spPr/>
      <dgm:t>
        <a:bodyPr/>
        <a:lstStyle/>
        <a:p>
          <a:r>
            <a:rPr lang="en-US" dirty="0"/>
            <a:t>BHAG</a:t>
          </a:r>
        </a:p>
      </dgm:t>
    </dgm:pt>
    <dgm:pt modelId="{5B93FA50-D85A-457B-A168-CB0B4B2E784B}" type="parTrans" cxnId="{773B52EE-6C9E-40D8-8574-7C813C9A0D78}">
      <dgm:prSet/>
      <dgm:spPr/>
      <dgm:t>
        <a:bodyPr/>
        <a:lstStyle/>
        <a:p>
          <a:endParaRPr lang="en-US"/>
        </a:p>
      </dgm:t>
    </dgm:pt>
    <dgm:pt modelId="{8F4D6BE1-FA1B-4BB1-BE2C-BE4719E82F19}" type="sibTrans" cxnId="{773B52EE-6C9E-40D8-8574-7C813C9A0D78}">
      <dgm:prSet/>
      <dgm:spPr/>
      <dgm:t>
        <a:bodyPr/>
        <a:lstStyle/>
        <a:p>
          <a:endParaRPr lang="en-US"/>
        </a:p>
      </dgm:t>
    </dgm:pt>
    <dgm:pt modelId="{577AB167-95EC-423D-B24E-1712F33E1898}">
      <dgm:prSet/>
      <dgm:spPr>
        <a:solidFill>
          <a:schemeClr val="accent1"/>
        </a:solidFill>
      </dgm:spPr>
      <dgm:t>
        <a:bodyPr/>
        <a:lstStyle/>
        <a:p>
          <a:r>
            <a:rPr lang="en-US" dirty="0"/>
            <a:t>Pillars</a:t>
          </a:r>
        </a:p>
      </dgm:t>
    </dgm:pt>
    <dgm:pt modelId="{5FD7FEBC-C09C-4918-BF18-8B05BA15A2DC}" type="parTrans" cxnId="{40A4CA95-A22A-4BAB-B942-3DC798889A6B}">
      <dgm:prSet/>
      <dgm:spPr/>
      <dgm:t>
        <a:bodyPr/>
        <a:lstStyle/>
        <a:p>
          <a:endParaRPr lang="en-US"/>
        </a:p>
      </dgm:t>
    </dgm:pt>
    <dgm:pt modelId="{CF6871EF-0CB2-429D-8F6A-DB053AD3227B}" type="sibTrans" cxnId="{40A4CA95-A22A-4BAB-B942-3DC798889A6B}">
      <dgm:prSet/>
      <dgm:spPr/>
      <dgm:t>
        <a:bodyPr/>
        <a:lstStyle/>
        <a:p>
          <a:endParaRPr lang="en-US"/>
        </a:p>
      </dgm:t>
    </dgm:pt>
    <dgm:pt modelId="{931CA803-E619-4021-AD63-29336327AF42}">
      <dgm:prSet/>
      <dgm:spPr/>
      <dgm:t>
        <a:bodyPr/>
        <a:lstStyle/>
        <a:p>
          <a:r>
            <a:rPr lang="en-US" dirty="0"/>
            <a:t>Learn</a:t>
          </a:r>
        </a:p>
      </dgm:t>
    </dgm:pt>
    <dgm:pt modelId="{C4D88946-68F8-422A-9964-F441F3665416}" type="sibTrans" cxnId="{E08D2E04-10CE-4623-926B-BFDFAB67DF97}">
      <dgm:prSet/>
      <dgm:spPr/>
      <dgm:t>
        <a:bodyPr/>
        <a:lstStyle/>
        <a:p>
          <a:endParaRPr lang="en-US"/>
        </a:p>
      </dgm:t>
    </dgm:pt>
    <dgm:pt modelId="{4BA0C82D-928B-46D3-8147-3C380670600B}" type="parTrans" cxnId="{E08D2E04-10CE-4623-926B-BFDFAB67DF97}">
      <dgm:prSet/>
      <dgm:spPr/>
      <dgm:t>
        <a:bodyPr/>
        <a:lstStyle/>
        <a:p>
          <a:endParaRPr lang="en-US"/>
        </a:p>
      </dgm:t>
    </dgm:pt>
    <dgm:pt modelId="{7ABEDA3C-285A-4B07-B563-6BFFE9BF73CB}">
      <dgm:prSet/>
      <dgm:spPr>
        <a:solidFill>
          <a:schemeClr val="accent2"/>
        </a:solidFill>
      </dgm:spPr>
      <dgm:t>
        <a:bodyPr/>
        <a:lstStyle/>
        <a:p>
          <a:r>
            <a:rPr lang="en-US" dirty="0"/>
            <a:t>Execute</a:t>
          </a:r>
        </a:p>
      </dgm:t>
    </dgm:pt>
    <dgm:pt modelId="{096C4691-AAD0-4B7E-823C-E666E7556BF1}" type="sibTrans" cxnId="{E7684F19-B687-4BE8-A936-41BF3490F5A7}">
      <dgm:prSet/>
      <dgm:spPr/>
      <dgm:t>
        <a:bodyPr/>
        <a:lstStyle/>
        <a:p>
          <a:endParaRPr lang="en-US"/>
        </a:p>
      </dgm:t>
    </dgm:pt>
    <dgm:pt modelId="{0BF73BF0-9D6B-4729-80BD-14EC2ACD87E2}" type="parTrans" cxnId="{E7684F19-B687-4BE8-A936-41BF3490F5A7}">
      <dgm:prSet/>
      <dgm:spPr/>
      <dgm:t>
        <a:bodyPr/>
        <a:lstStyle/>
        <a:p>
          <a:endParaRPr lang="en-US"/>
        </a:p>
      </dgm:t>
    </dgm:pt>
    <dgm:pt modelId="{C1F55DBF-F689-46C5-85D4-28CB01612A33}">
      <dgm:prSet/>
      <dgm:spPr>
        <a:solidFill>
          <a:schemeClr val="accent1"/>
        </a:solidFill>
      </dgm:spPr>
      <dgm:t>
        <a:bodyPr/>
        <a:lstStyle/>
        <a:p>
          <a:r>
            <a:rPr lang="en-US" dirty="0"/>
            <a:t>Roadmap</a:t>
          </a:r>
        </a:p>
      </dgm:t>
    </dgm:pt>
    <dgm:pt modelId="{56BE3AC3-CCE1-4B2B-8E8C-AAF98689E806}" type="sibTrans" cxnId="{7FC1D202-805D-4E31-8369-F803E04F68DE}">
      <dgm:prSet/>
      <dgm:spPr/>
      <dgm:t>
        <a:bodyPr/>
        <a:lstStyle/>
        <a:p>
          <a:endParaRPr lang="en-US"/>
        </a:p>
      </dgm:t>
    </dgm:pt>
    <dgm:pt modelId="{2B91A976-FCC1-40E3-86A8-71916D011AEF}" type="parTrans" cxnId="{7FC1D202-805D-4E31-8369-F803E04F68DE}">
      <dgm:prSet/>
      <dgm:spPr/>
      <dgm:t>
        <a:bodyPr/>
        <a:lstStyle/>
        <a:p>
          <a:endParaRPr lang="en-US"/>
        </a:p>
      </dgm:t>
    </dgm:pt>
    <dgm:pt modelId="{37AEF056-C684-4A2E-9EB2-256C378C05D7}">
      <dgm:prSet/>
      <dgm:spPr>
        <a:solidFill>
          <a:schemeClr val="accent1"/>
        </a:solidFill>
      </dgm:spPr>
      <dgm:t>
        <a:bodyPr/>
        <a:lstStyle/>
        <a:p>
          <a:r>
            <a:rPr lang="en-US" dirty="0"/>
            <a:t>Portfolio Backlog</a:t>
          </a:r>
        </a:p>
      </dgm:t>
    </dgm:pt>
    <dgm:pt modelId="{72887BC6-C4BF-406D-9449-DEDC2BE55359}" type="sibTrans" cxnId="{E9AB1921-4824-46FC-9FEB-1C4192F08085}">
      <dgm:prSet/>
      <dgm:spPr/>
      <dgm:t>
        <a:bodyPr/>
        <a:lstStyle/>
        <a:p>
          <a:endParaRPr lang="en-US"/>
        </a:p>
      </dgm:t>
    </dgm:pt>
    <dgm:pt modelId="{D6D3A651-BE6F-4DBD-8166-05126BAFBA56}" type="parTrans" cxnId="{E9AB1921-4824-46FC-9FEB-1C4192F08085}">
      <dgm:prSet/>
      <dgm:spPr/>
      <dgm:t>
        <a:bodyPr/>
        <a:lstStyle/>
        <a:p>
          <a:endParaRPr lang="en-US"/>
        </a:p>
      </dgm:t>
    </dgm:pt>
    <dgm:pt modelId="{16EAD923-B2EB-4F70-A3CC-B449CE17E7A8}">
      <dgm:prSet/>
      <dgm:spPr>
        <a:solidFill>
          <a:schemeClr val="accent1"/>
        </a:solidFill>
      </dgm:spPr>
      <dgm:t>
        <a:bodyPr/>
        <a:lstStyle/>
        <a:p>
          <a:r>
            <a:rPr lang="en-US" dirty="0"/>
            <a:t>Portfolio Map</a:t>
          </a:r>
        </a:p>
      </dgm:t>
    </dgm:pt>
    <dgm:pt modelId="{A57F3053-C911-41A4-9036-837501710607}" type="sibTrans" cxnId="{86E1E6CB-FAC3-46B6-A9DE-1043317401FC}">
      <dgm:prSet/>
      <dgm:spPr/>
      <dgm:t>
        <a:bodyPr/>
        <a:lstStyle/>
        <a:p>
          <a:endParaRPr lang="en-US"/>
        </a:p>
      </dgm:t>
    </dgm:pt>
    <dgm:pt modelId="{4D00DAD9-FFBE-4288-A27B-6DD479EADCB8}" type="parTrans" cxnId="{86E1E6CB-FAC3-46B6-A9DE-1043317401FC}">
      <dgm:prSet/>
      <dgm:spPr/>
      <dgm:t>
        <a:bodyPr/>
        <a:lstStyle/>
        <a:p>
          <a:endParaRPr lang="en-US"/>
        </a:p>
      </dgm:t>
    </dgm:pt>
    <dgm:pt modelId="{46C58485-D3DA-48DE-9D8D-0B7E18D32A0B}">
      <dgm:prSet/>
      <dgm:spPr>
        <a:solidFill>
          <a:schemeClr val="accent1"/>
        </a:solidFill>
      </dgm:spPr>
      <dgm:t>
        <a:bodyPr/>
        <a:lstStyle/>
        <a:p>
          <a:r>
            <a:rPr lang="en-US" dirty="0"/>
            <a:t>Scoreboard</a:t>
          </a:r>
        </a:p>
      </dgm:t>
    </dgm:pt>
    <dgm:pt modelId="{830ACFA7-C088-4ABE-936A-D9D49C81EEE8}" type="sibTrans" cxnId="{05936151-5AB7-4D2E-806A-E450F2B89F0B}">
      <dgm:prSet/>
      <dgm:spPr/>
      <dgm:t>
        <a:bodyPr/>
        <a:lstStyle/>
        <a:p>
          <a:endParaRPr lang="en-US"/>
        </a:p>
      </dgm:t>
    </dgm:pt>
    <dgm:pt modelId="{61E61C1B-D160-4AA8-B632-2BCCEAFADA8D}" type="parTrans" cxnId="{05936151-5AB7-4D2E-806A-E450F2B89F0B}">
      <dgm:prSet/>
      <dgm:spPr/>
      <dgm:t>
        <a:bodyPr/>
        <a:lstStyle/>
        <a:p>
          <a:endParaRPr lang="en-US"/>
        </a:p>
      </dgm:t>
    </dgm:pt>
    <dgm:pt modelId="{D8C3DEFD-1EFC-4832-A918-A28A5CAE9C9B}">
      <dgm:prSet/>
      <dgm:spPr>
        <a:solidFill>
          <a:schemeClr val="accent1"/>
        </a:solidFill>
      </dgm:spPr>
      <dgm:t>
        <a:bodyPr/>
        <a:lstStyle/>
        <a:p>
          <a:r>
            <a:rPr lang="en-US" dirty="0"/>
            <a:t>WIGs / OKRs</a:t>
          </a:r>
        </a:p>
      </dgm:t>
    </dgm:pt>
    <dgm:pt modelId="{60C8B4D2-D27C-4B57-945D-285EB9549194}" type="sibTrans" cxnId="{50FCF9B4-B4B9-43E0-B8D9-4883638B9AD7}">
      <dgm:prSet/>
      <dgm:spPr/>
      <dgm:t>
        <a:bodyPr/>
        <a:lstStyle/>
        <a:p>
          <a:endParaRPr lang="en-US"/>
        </a:p>
      </dgm:t>
    </dgm:pt>
    <dgm:pt modelId="{C2F7B485-0A5D-4397-A5D5-8DA34A8702A7}" type="parTrans" cxnId="{50FCF9B4-B4B9-43E0-B8D9-4883638B9AD7}">
      <dgm:prSet/>
      <dgm:spPr/>
      <dgm:t>
        <a:bodyPr/>
        <a:lstStyle/>
        <a:p>
          <a:endParaRPr lang="en-US"/>
        </a:p>
      </dgm:t>
    </dgm:pt>
    <dgm:pt modelId="{7A5DB4DE-5FB2-42E4-8D87-BCE0E39B95B2}">
      <dgm:prSet/>
      <dgm:spPr>
        <a:solidFill>
          <a:schemeClr val="accent1"/>
        </a:solidFill>
      </dgm:spPr>
      <dgm:t>
        <a:bodyPr/>
        <a:lstStyle/>
        <a:p>
          <a:r>
            <a:rPr lang="en-US" dirty="0"/>
            <a:t>Investment</a:t>
          </a:r>
        </a:p>
      </dgm:t>
    </dgm:pt>
    <dgm:pt modelId="{3A40B394-D1E4-4BF2-8322-C6470BA45722}" type="sibTrans" cxnId="{75AB1217-848C-4328-8DA7-F850D1046D7C}">
      <dgm:prSet/>
      <dgm:spPr/>
      <dgm:t>
        <a:bodyPr/>
        <a:lstStyle/>
        <a:p>
          <a:endParaRPr lang="en-US"/>
        </a:p>
      </dgm:t>
    </dgm:pt>
    <dgm:pt modelId="{972907D5-5C2B-4162-9697-CF0ACAE319F5}" type="parTrans" cxnId="{75AB1217-848C-4328-8DA7-F850D1046D7C}">
      <dgm:prSet/>
      <dgm:spPr/>
      <dgm:t>
        <a:bodyPr/>
        <a:lstStyle/>
        <a:p>
          <a:endParaRPr lang="en-US"/>
        </a:p>
      </dgm:t>
    </dgm:pt>
    <dgm:pt modelId="{4349A523-8E20-4D38-AD5A-5931EA4FD66C}" type="pres">
      <dgm:prSet presAssocID="{AD73DDA2-B49E-4F54-B2C3-94A119D845A9}" presName="linear" presStyleCnt="0">
        <dgm:presLayoutVars>
          <dgm:dir/>
          <dgm:resizeHandles val="exact"/>
        </dgm:presLayoutVars>
      </dgm:prSet>
      <dgm:spPr/>
      <dgm:t>
        <a:bodyPr/>
        <a:lstStyle/>
        <a:p>
          <a:endParaRPr lang="en-US"/>
        </a:p>
      </dgm:t>
    </dgm:pt>
    <dgm:pt modelId="{21F7C706-CA97-4522-AF1F-156DCD78D347}" type="pres">
      <dgm:prSet presAssocID="{8E479D3B-2E46-4000-B3F4-9EB4C70F3AC4}" presName="comp" presStyleCnt="0"/>
      <dgm:spPr/>
    </dgm:pt>
    <dgm:pt modelId="{30571F4C-CC2E-404A-A9AC-4E35062C3CDC}" type="pres">
      <dgm:prSet presAssocID="{8E479D3B-2E46-4000-B3F4-9EB4C70F3AC4}" presName="box" presStyleLbl="node1" presStyleIdx="0" presStyleCnt="10"/>
      <dgm:spPr/>
      <dgm:t>
        <a:bodyPr/>
        <a:lstStyle/>
        <a:p>
          <a:endParaRPr lang="en-US"/>
        </a:p>
      </dgm:t>
    </dgm:pt>
    <dgm:pt modelId="{880F1238-F4D7-4BB6-A1E2-F1FDBA6B063B}" type="pres">
      <dgm:prSet presAssocID="{8E479D3B-2E46-4000-B3F4-9EB4C70F3AC4}" presName="img" presStyleLbl="fgImgPlac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t>
        <a:bodyPr/>
        <a:lstStyle/>
        <a:p>
          <a:endParaRPr lang="en-US"/>
        </a:p>
      </dgm:t>
      <dgm:extLst>
        <a:ext uri="{E40237B7-FDA0-4F09-8148-C483321AD2D9}">
          <dgm14:cNvPr xmlns:dgm14="http://schemas.microsoft.com/office/drawing/2010/diagram" id="0" name="" descr="Bullseye with solid fill"/>
        </a:ext>
      </dgm:extLst>
    </dgm:pt>
    <dgm:pt modelId="{2BED846A-E830-4C5E-BA35-9496865AE1AD}" type="pres">
      <dgm:prSet presAssocID="{8E479D3B-2E46-4000-B3F4-9EB4C70F3AC4}" presName="text" presStyleLbl="node1" presStyleIdx="0" presStyleCnt="10">
        <dgm:presLayoutVars>
          <dgm:bulletEnabled val="1"/>
        </dgm:presLayoutVars>
      </dgm:prSet>
      <dgm:spPr/>
      <dgm:t>
        <a:bodyPr/>
        <a:lstStyle/>
        <a:p>
          <a:endParaRPr lang="en-US"/>
        </a:p>
      </dgm:t>
    </dgm:pt>
    <dgm:pt modelId="{2A36C185-3570-4EA7-8AB9-9AAE01214CF3}" type="pres">
      <dgm:prSet presAssocID="{8F4D6BE1-FA1B-4BB1-BE2C-BE4719E82F19}" presName="spacer" presStyleCnt="0"/>
      <dgm:spPr/>
    </dgm:pt>
    <dgm:pt modelId="{065853FC-9B39-414C-92BD-57BBF9C9DB29}" type="pres">
      <dgm:prSet presAssocID="{577AB167-95EC-423D-B24E-1712F33E1898}" presName="comp" presStyleCnt="0"/>
      <dgm:spPr/>
    </dgm:pt>
    <dgm:pt modelId="{78C3BEF1-8DFB-4F6D-9812-0E7A9716DEF1}" type="pres">
      <dgm:prSet presAssocID="{577AB167-95EC-423D-B24E-1712F33E1898}" presName="box" presStyleLbl="node1" presStyleIdx="1" presStyleCnt="10"/>
      <dgm:spPr/>
      <dgm:t>
        <a:bodyPr/>
        <a:lstStyle/>
        <a:p>
          <a:endParaRPr lang="en-US"/>
        </a:p>
      </dgm:t>
    </dgm:pt>
    <dgm:pt modelId="{7ADFBA64-E1BE-40FB-A5CB-94214B001AAD}" type="pres">
      <dgm:prSet presAssocID="{577AB167-95EC-423D-B24E-1712F33E1898}" presName="img" presStyleLbl="fgImgPlace1" presStyleIdx="1" presStyleCnt="10"/>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t>
        <a:bodyPr/>
        <a:lstStyle/>
        <a:p>
          <a:endParaRPr lang="en-US"/>
        </a:p>
      </dgm:t>
      <dgm:extLst>
        <a:ext uri="{E40237B7-FDA0-4F09-8148-C483321AD2D9}">
          <dgm14:cNvPr xmlns:dgm14="http://schemas.microsoft.com/office/drawing/2010/diagram" id="0" name="" descr="Greek Pillar with solid fill"/>
        </a:ext>
      </dgm:extLst>
    </dgm:pt>
    <dgm:pt modelId="{E502EC83-492A-4220-B4A4-13AE4003DDB5}" type="pres">
      <dgm:prSet presAssocID="{577AB167-95EC-423D-B24E-1712F33E1898}" presName="text" presStyleLbl="node1" presStyleIdx="1" presStyleCnt="10">
        <dgm:presLayoutVars>
          <dgm:bulletEnabled val="1"/>
        </dgm:presLayoutVars>
      </dgm:prSet>
      <dgm:spPr/>
      <dgm:t>
        <a:bodyPr/>
        <a:lstStyle/>
        <a:p>
          <a:endParaRPr lang="en-US"/>
        </a:p>
      </dgm:t>
    </dgm:pt>
    <dgm:pt modelId="{772D90D6-464D-4325-9156-10E8540B5B2A}" type="pres">
      <dgm:prSet presAssocID="{CF6871EF-0CB2-429D-8F6A-DB053AD3227B}" presName="spacer" presStyleCnt="0"/>
      <dgm:spPr/>
    </dgm:pt>
    <dgm:pt modelId="{F7702E0B-1011-4DEF-9AF0-CE65C020FB1E}" type="pres">
      <dgm:prSet presAssocID="{7A5DB4DE-5FB2-42E4-8D87-BCE0E39B95B2}" presName="comp" presStyleCnt="0"/>
      <dgm:spPr/>
    </dgm:pt>
    <dgm:pt modelId="{B8F9A48A-28A5-49C5-B3B7-3D3892778B9F}" type="pres">
      <dgm:prSet presAssocID="{7A5DB4DE-5FB2-42E4-8D87-BCE0E39B95B2}" presName="box" presStyleLbl="node1" presStyleIdx="2" presStyleCnt="10"/>
      <dgm:spPr/>
      <dgm:t>
        <a:bodyPr/>
        <a:lstStyle/>
        <a:p>
          <a:endParaRPr lang="en-US"/>
        </a:p>
      </dgm:t>
    </dgm:pt>
    <dgm:pt modelId="{DAD852F9-2796-4D13-808E-6AEDDBF94C40}" type="pres">
      <dgm:prSet presAssocID="{7A5DB4DE-5FB2-42E4-8D87-BCE0E39B95B2}" presName="img" presStyleLbl="fgImgPlace1" presStyleIdx="2" presStyleCnt="10"/>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t>
        <a:bodyPr/>
        <a:lstStyle/>
        <a:p>
          <a:endParaRPr lang="en-US"/>
        </a:p>
      </dgm:t>
      <dgm:extLst>
        <a:ext uri="{E40237B7-FDA0-4F09-8148-C483321AD2D9}">
          <dgm14:cNvPr xmlns:dgm14="http://schemas.microsoft.com/office/drawing/2010/diagram" id="0" name="" descr="Dollar with solid fill"/>
        </a:ext>
      </dgm:extLst>
    </dgm:pt>
    <dgm:pt modelId="{AB5D3B92-8A69-4FF8-9629-FF0425CF1B8B}" type="pres">
      <dgm:prSet presAssocID="{7A5DB4DE-5FB2-42E4-8D87-BCE0E39B95B2}" presName="text" presStyleLbl="node1" presStyleIdx="2" presStyleCnt="10">
        <dgm:presLayoutVars>
          <dgm:bulletEnabled val="1"/>
        </dgm:presLayoutVars>
      </dgm:prSet>
      <dgm:spPr/>
      <dgm:t>
        <a:bodyPr/>
        <a:lstStyle/>
        <a:p>
          <a:endParaRPr lang="en-US"/>
        </a:p>
      </dgm:t>
    </dgm:pt>
    <dgm:pt modelId="{9EE5FF69-435A-41A3-9A87-DCE9C03D95EA}" type="pres">
      <dgm:prSet presAssocID="{3A40B394-D1E4-4BF2-8322-C6470BA45722}" presName="spacer" presStyleCnt="0"/>
      <dgm:spPr/>
    </dgm:pt>
    <dgm:pt modelId="{64837BC8-78C8-4731-918D-55361F515856}" type="pres">
      <dgm:prSet presAssocID="{D8C3DEFD-1EFC-4832-A918-A28A5CAE9C9B}" presName="comp" presStyleCnt="0"/>
      <dgm:spPr/>
    </dgm:pt>
    <dgm:pt modelId="{998B9559-B06C-4581-9969-8D6BB51E1273}" type="pres">
      <dgm:prSet presAssocID="{D8C3DEFD-1EFC-4832-A918-A28A5CAE9C9B}" presName="box" presStyleLbl="node1" presStyleIdx="3" presStyleCnt="10"/>
      <dgm:spPr/>
      <dgm:t>
        <a:bodyPr/>
        <a:lstStyle/>
        <a:p>
          <a:endParaRPr lang="en-US"/>
        </a:p>
      </dgm:t>
    </dgm:pt>
    <dgm:pt modelId="{F72E5E9A-3FB1-4193-AD1C-B3A69F4215C2}" type="pres">
      <dgm:prSet presAssocID="{D8C3DEFD-1EFC-4832-A918-A28A5CAE9C9B}" presName="img" presStyleLbl="fgImgPlac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dgm:spPr>
      <dgm:t>
        <a:bodyPr/>
        <a:lstStyle/>
        <a:p>
          <a:endParaRPr lang="en-US"/>
        </a:p>
      </dgm:t>
      <dgm:extLst>
        <a:ext uri="{E40237B7-FDA0-4F09-8148-C483321AD2D9}">
          <dgm14:cNvPr xmlns:dgm14="http://schemas.microsoft.com/office/drawing/2010/diagram" id="0" name="" descr="Pandemic exponential curve line graph with solid fill"/>
        </a:ext>
      </dgm:extLst>
    </dgm:pt>
    <dgm:pt modelId="{CC6E828D-096C-4B6C-BC3F-659BA2748BA0}" type="pres">
      <dgm:prSet presAssocID="{D8C3DEFD-1EFC-4832-A918-A28A5CAE9C9B}" presName="text" presStyleLbl="node1" presStyleIdx="3" presStyleCnt="10">
        <dgm:presLayoutVars>
          <dgm:bulletEnabled val="1"/>
        </dgm:presLayoutVars>
      </dgm:prSet>
      <dgm:spPr/>
      <dgm:t>
        <a:bodyPr/>
        <a:lstStyle/>
        <a:p>
          <a:endParaRPr lang="en-US"/>
        </a:p>
      </dgm:t>
    </dgm:pt>
    <dgm:pt modelId="{5A2F1D99-DF88-4D84-8E18-3FC669C7FD83}" type="pres">
      <dgm:prSet presAssocID="{60C8B4D2-D27C-4B57-945D-285EB9549194}" presName="spacer" presStyleCnt="0"/>
      <dgm:spPr/>
    </dgm:pt>
    <dgm:pt modelId="{F9CBF762-539D-4FF0-B19E-EEADB4275516}" type="pres">
      <dgm:prSet presAssocID="{46C58485-D3DA-48DE-9D8D-0B7E18D32A0B}" presName="comp" presStyleCnt="0"/>
      <dgm:spPr/>
    </dgm:pt>
    <dgm:pt modelId="{F0C23724-946C-474F-8C1D-C8EE90F3F6FD}" type="pres">
      <dgm:prSet presAssocID="{46C58485-D3DA-48DE-9D8D-0B7E18D32A0B}" presName="box" presStyleLbl="node1" presStyleIdx="4" presStyleCnt="10"/>
      <dgm:spPr/>
      <dgm:t>
        <a:bodyPr/>
        <a:lstStyle/>
        <a:p>
          <a:endParaRPr lang="en-US"/>
        </a:p>
      </dgm:t>
    </dgm:pt>
    <dgm:pt modelId="{59E79AF0-5F2F-4AA9-B9A7-68CA495A7245}" type="pres">
      <dgm:prSet presAssocID="{46C58485-D3DA-48DE-9D8D-0B7E18D32A0B}" presName="img" presStyleLbl="fgImgPlac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dgm:spPr>
      <dgm:t>
        <a:bodyPr/>
        <a:lstStyle/>
        <a:p>
          <a:endParaRPr lang="en-US"/>
        </a:p>
      </dgm:t>
      <dgm:extLst>
        <a:ext uri="{E40237B7-FDA0-4F09-8148-C483321AD2D9}">
          <dgm14:cNvPr xmlns:dgm14="http://schemas.microsoft.com/office/drawing/2010/diagram" id="0" name="" descr="Tally with solid fill"/>
        </a:ext>
      </dgm:extLst>
    </dgm:pt>
    <dgm:pt modelId="{9BE3817E-4B69-46F6-A256-3E405B2DE00B}" type="pres">
      <dgm:prSet presAssocID="{46C58485-D3DA-48DE-9D8D-0B7E18D32A0B}" presName="text" presStyleLbl="node1" presStyleIdx="4" presStyleCnt="10">
        <dgm:presLayoutVars>
          <dgm:bulletEnabled val="1"/>
        </dgm:presLayoutVars>
      </dgm:prSet>
      <dgm:spPr/>
      <dgm:t>
        <a:bodyPr/>
        <a:lstStyle/>
        <a:p>
          <a:endParaRPr lang="en-US"/>
        </a:p>
      </dgm:t>
    </dgm:pt>
    <dgm:pt modelId="{75989B47-67BA-440D-ACD7-2C0E1198DBC3}" type="pres">
      <dgm:prSet presAssocID="{830ACFA7-C088-4ABE-936A-D9D49C81EEE8}" presName="spacer" presStyleCnt="0"/>
      <dgm:spPr/>
    </dgm:pt>
    <dgm:pt modelId="{394EB363-4DDB-4F3C-B639-3FCFECEA28D2}" type="pres">
      <dgm:prSet presAssocID="{16EAD923-B2EB-4F70-A3CC-B449CE17E7A8}" presName="comp" presStyleCnt="0"/>
      <dgm:spPr/>
    </dgm:pt>
    <dgm:pt modelId="{8405312D-05CF-46BE-A2F6-981BC16F984B}" type="pres">
      <dgm:prSet presAssocID="{16EAD923-B2EB-4F70-A3CC-B449CE17E7A8}" presName="box" presStyleLbl="node1" presStyleIdx="5" presStyleCnt="10"/>
      <dgm:spPr/>
      <dgm:t>
        <a:bodyPr/>
        <a:lstStyle/>
        <a:p>
          <a:endParaRPr lang="en-US"/>
        </a:p>
      </dgm:t>
    </dgm:pt>
    <dgm:pt modelId="{32DC7727-2671-4042-A0AD-E5F9BE9B4982}" type="pres">
      <dgm:prSet presAssocID="{16EAD923-B2EB-4F70-A3CC-B449CE17E7A8}" presName="img" presStyleLbl="fgImgPlace1" presStyleIdx="5" presStyleCnt="10"/>
      <dgm:spPr>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dgm:spPr>
      <dgm:extLst>
        <a:ext uri="{E40237B7-FDA0-4F09-8148-C483321AD2D9}">
          <dgm14:cNvPr xmlns:dgm14="http://schemas.microsoft.com/office/drawing/2010/diagram" id="0" name="" descr="Scales of justice with solid fill"/>
        </a:ext>
      </dgm:extLst>
    </dgm:pt>
    <dgm:pt modelId="{6D250591-C7AA-493D-81BE-D6A56D366BCD}" type="pres">
      <dgm:prSet presAssocID="{16EAD923-B2EB-4F70-A3CC-B449CE17E7A8}" presName="text" presStyleLbl="node1" presStyleIdx="5" presStyleCnt="10">
        <dgm:presLayoutVars>
          <dgm:bulletEnabled val="1"/>
        </dgm:presLayoutVars>
      </dgm:prSet>
      <dgm:spPr/>
      <dgm:t>
        <a:bodyPr/>
        <a:lstStyle/>
        <a:p>
          <a:endParaRPr lang="en-US"/>
        </a:p>
      </dgm:t>
    </dgm:pt>
    <dgm:pt modelId="{88007C10-8997-432D-BA1A-5BBEDB5D98BC}" type="pres">
      <dgm:prSet presAssocID="{A57F3053-C911-41A4-9036-837501710607}" presName="spacer" presStyleCnt="0"/>
      <dgm:spPr/>
    </dgm:pt>
    <dgm:pt modelId="{BFC53D52-A92E-430D-B292-FC0D4E5865A6}" type="pres">
      <dgm:prSet presAssocID="{37AEF056-C684-4A2E-9EB2-256C378C05D7}" presName="comp" presStyleCnt="0"/>
      <dgm:spPr/>
    </dgm:pt>
    <dgm:pt modelId="{A57C445A-6B79-4989-BB7A-78605B340B4A}" type="pres">
      <dgm:prSet presAssocID="{37AEF056-C684-4A2E-9EB2-256C378C05D7}" presName="box" presStyleLbl="node1" presStyleIdx="6" presStyleCnt="10"/>
      <dgm:spPr/>
      <dgm:t>
        <a:bodyPr/>
        <a:lstStyle/>
        <a:p>
          <a:endParaRPr lang="en-US"/>
        </a:p>
      </dgm:t>
    </dgm:pt>
    <dgm:pt modelId="{27BC9148-67B1-4677-8ECF-8B10BA947952}" type="pres">
      <dgm:prSet presAssocID="{37AEF056-C684-4A2E-9EB2-256C378C05D7}" presName="img" presStyleLbl="fgImgPlace1" presStyleIdx="6" presStyleCnt="10"/>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dgm:spPr>
      <dgm:t>
        <a:bodyPr/>
        <a:lstStyle/>
        <a:p>
          <a:endParaRPr lang="en-US"/>
        </a:p>
      </dgm:t>
      <dgm:extLst>
        <a:ext uri="{E40237B7-FDA0-4F09-8148-C483321AD2D9}">
          <dgm14:cNvPr xmlns:dgm14="http://schemas.microsoft.com/office/drawing/2010/diagram" id="0" name="" descr="Hamburger Menu Icon with solid fill"/>
        </a:ext>
      </dgm:extLst>
    </dgm:pt>
    <dgm:pt modelId="{5C87BC87-10DD-41E3-90F5-CA9E7B90ACFE}" type="pres">
      <dgm:prSet presAssocID="{37AEF056-C684-4A2E-9EB2-256C378C05D7}" presName="text" presStyleLbl="node1" presStyleIdx="6" presStyleCnt="10">
        <dgm:presLayoutVars>
          <dgm:bulletEnabled val="1"/>
        </dgm:presLayoutVars>
      </dgm:prSet>
      <dgm:spPr/>
      <dgm:t>
        <a:bodyPr/>
        <a:lstStyle/>
        <a:p>
          <a:endParaRPr lang="en-US"/>
        </a:p>
      </dgm:t>
    </dgm:pt>
    <dgm:pt modelId="{352C72A1-28B9-44B8-A260-A8E46BC23718}" type="pres">
      <dgm:prSet presAssocID="{72887BC6-C4BF-406D-9449-DEDC2BE55359}" presName="spacer" presStyleCnt="0"/>
      <dgm:spPr/>
    </dgm:pt>
    <dgm:pt modelId="{20110D2F-C0F4-42D5-93F6-898DD2DB5677}" type="pres">
      <dgm:prSet presAssocID="{C1F55DBF-F689-46C5-85D4-28CB01612A33}" presName="comp" presStyleCnt="0"/>
      <dgm:spPr/>
    </dgm:pt>
    <dgm:pt modelId="{BD8F0F48-E457-4D6C-A819-D5F0B60C2DE0}" type="pres">
      <dgm:prSet presAssocID="{C1F55DBF-F689-46C5-85D4-28CB01612A33}" presName="box" presStyleLbl="node1" presStyleIdx="7" presStyleCnt="10"/>
      <dgm:spPr/>
      <dgm:t>
        <a:bodyPr/>
        <a:lstStyle/>
        <a:p>
          <a:endParaRPr lang="en-US"/>
        </a:p>
      </dgm:t>
    </dgm:pt>
    <dgm:pt modelId="{C149A7B7-A2B2-4928-868B-D076AF58754C}" type="pres">
      <dgm:prSet presAssocID="{C1F55DBF-F689-46C5-85D4-28CB01612A33}" presName="img" presStyleLbl="fgImgPlace1" presStyleIdx="7" presStyleCnt="10"/>
      <dgm:spPr>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dgm:spPr>
      <dgm:extLst>
        <a:ext uri="{E40237B7-FDA0-4F09-8148-C483321AD2D9}">
          <dgm14:cNvPr xmlns:dgm14="http://schemas.microsoft.com/office/drawing/2010/diagram" id="0" name="" descr="Map with pin with solid fill"/>
        </a:ext>
      </dgm:extLst>
    </dgm:pt>
    <dgm:pt modelId="{14B710A1-5D7A-44EC-8800-076A6B4EF190}" type="pres">
      <dgm:prSet presAssocID="{C1F55DBF-F689-46C5-85D4-28CB01612A33}" presName="text" presStyleLbl="node1" presStyleIdx="7" presStyleCnt="10">
        <dgm:presLayoutVars>
          <dgm:bulletEnabled val="1"/>
        </dgm:presLayoutVars>
      </dgm:prSet>
      <dgm:spPr/>
      <dgm:t>
        <a:bodyPr/>
        <a:lstStyle/>
        <a:p>
          <a:endParaRPr lang="en-US"/>
        </a:p>
      </dgm:t>
    </dgm:pt>
    <dgm:pt modelId="{C115A1AB-F1DD-4B2F-BB99-AAAE06581D13}" type="pres">
      <dgm:prSet presAssocID="{56BE3AC3-CCE1-4B2B-8E8C-AAF98689E806}" presName="spacer" presStyleCnt="0"/>
      <dgm:spPr/>
    </dgm:pt>
    <dgm:pt modelId="{A8687FE8-3A31-40AA-851A-38C54281176E}" type="pres">
      <dgm:prSet presAssocID="{7ABEDA3C-285A-4B07-B563-6BFFE9BF73CB}" presName="comp" presStyleCnt="0"/>
      <dgm:spPr/>
    </dgm:pt>
    <dgm:pt modelId="{52AFDB31-BFA5-454C-BC0C-82602D9B1FE9}" type="pres">
      <dgm:prSet presAssocID="{7ABEDA3C-285A-4B07-B563-6BFFE9BF73CB}" presName="box" presStyleLbl="node1" presStyleIdx="8" presStyleCnt="10"/>
      <dgm:spPr/>
      <dgm:t>
        <a:bodyPr/>
        <a:lstStyle/>
        <a:p>
          <a:endParaRPr lang="en-US"/>
        </a:p>
      </dgm:t>
    </dgm:pt>
    <dgm:pt modelId="{E2CCC998-628F-46AF-A013-C084BFB934F1}" type="pres">
      <dgm:prSet presAssocID="{7ABEDA3C-285A-4B07-B563-6BFFE9BF73CB}" presName="img" presStyleLbl="fgImgPlace1" presStyleIdx="8" presStyleCnt="10"/>
      <dgm:spPr>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dgm:spPr>
      <dgm:extLst>
        <a:ext uri="{E40237B7-FDA0-4F09-8148-C483321AD2D9}">
          <dgm14:cNvPr xmlns:dgm14="http://schemas.microsoft.com/office/drawing/2010/diagram" id="0" name="" descr="Checkmark with solid fill"/>
        </a:ext>
      </dgm:extLst>
    </dgm:pt>
    <dgm:pt modelId="{49AAF11A-94B4-4487-9410-E8D8B56B0B74}" type="pres">
      <dgm:prSet presAssocID="{7ABEDA3C-285A-4B07-B563-6BFFE9BF73CB}" presName="text" presStyleLbl="node1" presStyleIdx="8" presStyleCnt="10">
        <dgm:presLayoutVars>
          <dgm:bulletEnabled val="1"/>
        </dgm:presLayoutVars>
      </dgm:prSet>
      <dgm:spPr/>
      <dgm:t>
        <a:bodyPr/>
        <a:lstStyle/>
        <a:p>
          <a:endParaRPr lang="en-US"/>
        </a:p>
      </dgm:t>
    </dgm:pt>
    <dgm:pt modelId="{53275B62-E309-4663-8B27-DABA270732E7}" type="pres">
      <dgm:prSet presAssocID="{096C4691-AAD0-4B7E-823C-E666E7556BF1}" presName="spacer" presStyleCnt="0"/>
      <dgm:spPr/>
    </dgm:pt>
    <dgm:pt modelId="{F4A777BE-F788-4A3B-990E-C70F8DF4481C}" type="pres">
      <dgm:prSet presAssocID="{931CA803-E619-4021-AD63-29336327AF42}" presName="comp" presStyleCnt="0"/>
      <dgm:spPr/>
    </dgm:pt>
    <dgm:pt modelId="{64DD47DB-C141-4902-8A13-772F101BB667}" type="pres">
      <dgm:prSet presAssocID="{931CA803-E619-4021-AD63-29336327AF42}" presName="box" presStyleLbl="node1" presStyleIdx="9" presStyleCnt="10"/>
      <dgm:spPr/>
      <dgm:t>
        <a:bodyPr/>
        <a:lstStyle/>
        <a:p>
          <a:endParaRPr lang="en-US"/>
        </a:p>
      </dgm:t>
    </dgm:pt>
    <dgm:pt modelId="{44D141AE-05F4-4EFE-B01A-48DC1129FF58}" type="pres">
      <dgm:prSet presAssocID="{931CA803-E619-4021-AD63-29336327AF42}" presName="img" presStyleLbl="fgImgPlace1" presStyleIdx="9" presStyleCnt="10"/>
      <dgm:spPr>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dgm:spPr>
      <dgm:extLst>
        <a:ext uri="{E40237B7-FDA0-4F09-8148-C483321AD2D9}">
          <dgm14:cNvPr xmlns:dgm14="http://schemas.microsoft.com/office/drawing/2010/diagram" id="0" name="" descr="Idea with solid fill"/>
        </a:ext>
      </dgm:extLst>
    </dgm:pt>
    <dgm:pt modelId="{84E30CE0-ED93-4AE3-95C1-40C6A7FEF9AA}" type="pres">
      <dgm:prSet presAssocID="{931CA803-E619-4021-AD63-29336327AF42}" presName="text" presStyleLbl="node1" presStyleIdx="9" presStyleCnt="10">
        <dgm:presLayoutVars>
          <dgm:bulletEnabled val="1"/>
        </dgm:presLayoutVars>
      </dgm:prSet>
      <dgm:spPr/>
      <dgm:t>
        <a:bodyPr/>
        <a:lstStyle/>
        <a:p>
          <a:endParaRPr lang="en-US"/>
        </a:p>
      </dgm:t>
    </dgm:pt>
  </dgm:ptLst>
  <dgm:cxnLst>
    <dgm:cxn modelId="{773B52EE-6C9E-40D8-8574-7C813C9A0D78}" srcId="{AD73DDA2-B49E-4F54-B2C3-94A119D845A9}" destId="{8E479D3B-2E46-4000-B3F4-9EB4C70F3AC4}" srcOrd="0" destOrd="0" parTransId="{5B93FA50-D85A-457B-A168-CB0B4B2E784B}" sibTransId="{8F4D6BE1-FA1B-4BB1-BE2C-BE4719E82F19}"/>
    <dgm:cxn modelId="{E9AB1921-4824-46FC-9FEB-1C4192F08085}" srcId="{AD73DDA2-B49E-4F54-B2C3-94A119D845A9}" destId="{37AEF056-C684-4A2E-9EB2-256C378C05D7}" srcOrd="6" destOrd="0" parTransId="{D6D3A651-BE6F-4DBD-8166-05126BAFBA56}" sibTransId="{72887BC6-C4BF-406D-9449-DEDC2BE55359}"/>
    <dgm:cxn modelId="{BEEB46EE-4EFD-4E2D-AE42-D4A5FEB40622}" type="presOf" srcId="{8E479D3B-2E46-4000-B3F4-9EB4C70F3AC4}" destId="{30571F4C-CC2E-404A-A9AC-4E35062C3CDC}" srcOrd="0" destOrd="0" presId="urn:microsoft.com/office/officeart/2005/8/layout/vList4"/>
    <dgm:cxn modelId="{53DE3EB5-D013-4844-92FF-72B66CD7FAFE}" type="presOf" srcId="{577AB167-95EC-423D-B24E-1712F33E1898}" destId="{E502EC83-492A-4220-B4A4-13AE4003DDB5}" srcOrd="1" destOrd="0" presId="urn:microsoft.com/office/officeart/2005/8/layout/vList4"/>
    <dgm:cxn modelId="{D506C3E0-FDAE-4D07-A3CA-21ADE32BD33D}" type="presOf" srcId="{D8C3DEFD-1EFC-4832-A918-A28A5CAE9C9B}" destId="{CC6E828D-096C-4B6C-BC3F-659BA2748BA0}" srcOrd="1" destOrd="0" presId="urn:microsoft.com/office/officeart/2005/8/layout/vList4"/>
    <dgm:cxn modelId="{900E4CF6-EE6B-48CF-807E-BA207D482F6E}" type="presOf" srcId="{8E479D3B-2E46-4000-B3F4-9EB4C70F3AC4}" destId="{2BED846A-E830-4C5E-BA35-9496865AE1AD}" srcOrd="1" destOrd="0" presId="urn:microsoft.com/office/officeart/2005/8/layout/vList4"/>
    <dgm:cxn modelId="{E162F20A-F3D1-4A30-AD79-BF190AC2B50E}" type="presOf" srcId="{931CA803-E619-4021-AD63-29336327AF42}" destId="{84E30CE0-ED93-4AE3-95C1-40C6A7FEF9AA}" srcOrd="1" destOrd="0" presId="urn:microsoft.com/office/officeart/2005/8/layout/vList4"/>
    <dgm:cxn modelId="{8F33C812-751B-4655-BF25-9D4D75DC884B}" type="presOf" srcId="{7A5DB4DE-5FB2-42E4-8D87-BCE0E39B95B2}" destId="{B8F9A48A-28A5-49C5-B3B7-3D3892778B9F}" srcOrd="0" destOrd="0" presId="urn:microsoft.com/office/officeart/2005/8/layout/vList4"/>
    <dgm:cxn modelId="{432D244D-0A11-4A72-A2C5-FD21E2F089A7}" type="presOf" srcId="{46C58485-D3DA-48DE-9D8D-0B7E18D32A0B}" destId="{9BE3817E-4B69-46F6-A256-3E405B2DE00B}" srcOrd="1" destOrd="0" presId="urn:microsoft.com/office/officeart/2005/8/layout/vList4"/>
    <dgm:cxn modelId="{9E63715A-202F-454D-A565-AD80061A29DD}" type="presOf" srcId="{7ABEDA3C-285A-4B07-B563-6BFFE9BF73CB}" destId="{52AFDB31-BFA5-454C-BC0C-82602D9B1FE9}" srcOrd="0" destOrd="0" presId="urn:microsoft.com/office/officeart/2005/8/layout/vList4"/>
    <dgm:cxn modelId="{05936151-5AB7-4D2E-806A-E450F2B89F0B}" srcId="{AD73DDA2-B49E-4F54-B2C3-94A119D845A9}" destId="{46C58485-D3DA-48DE-9D8D-0B7E18D32A0B}" srcOrd="4" destOrd="0" parTransId="{61E61C1B-D160-4AA8-B632-2BCCEAFADA8D}" sibTransId="{830ACFA7-C088-4ABE-936A-D9D49C81EEE8}"/>
    <dgm:cxn modelId="{FC3A2BB8-2494-4B43-852A-CC8733CAA5A5}" type="presOf" srcId="{C1F55DBF-F689-46C5-85D4-28CB01612A33}" destId="{BD8F0F48-E457-4D6C-A819-D5F0B60C2DE0}" srcOrd="0" destOrd="0" presId="urn:microsoft.com/office/officeart/2005/8/layout/vList4"/>
    <dgm:cxn modelId="{7FC1D202-805D-4E31-8369-F803E04F68DE}" srcId="{AD73DDA2-B49E-4F54-B2C3-94A119D845A9}" destId="{C1F55DBF-F689-46C5-85D4-28CB01612A33}" srcOrd="7" destOrd="0" parTransId="{2B91A976-FCC1-40E3-86A8-71916D011AEF}" sibTransId="{56BE3AC3-CCE1-4B2B-8E8C-AAF98689E806}"/>
    <dgm:cxn modelId="{B02895EA-C927-48B1-AB1E-6D03971AB7D8}" type="presOf" srcId="{AD73DDA2-B49E-4F54-B2C3-94A119D845A9}" destId="{4349A523-8E20-4D38-AD5A-5931EA4FD66C}" srcOrd="0" destOrd="0" presId="urn:microsoft.com/office/officeart/2005/8/layout/vList4"/>
    <dgm:cxn modelId="{75AB1217-848C-4328-8DA7-F850D1046D7C}" srcId="{AD73DDA2-B49E-4F54-B2C3-94A119D845A9}" destId="{7A5DB4DE-5FB2-42E4-8D87-BCE0E39B95B2}" srcOrd="2" destOrd="0" parTransId="{972907D5-5C2B-4162-9697-CF0ACAE319F5}" sibTransId="{3A40B394-D1E4-4BF2-8322-C6470BA45722}"/>
    <dgm:cxn modelId="{05D9B8C2-BE26-44B3-BF52-E5F96E860907}" type="presOf" srcId="{37AEF056-C684-4A2E-9EB2-256C378C05D7}" destId="{5C87BC87-10DD-41E3-90F5-CA9E7B90ACFE}" srcOrd="1" destOrd="0" presId="urn:microsoft.com/office/officeart/2005/8/layout/vList4"/>
    <dgm:cxn modelId="{491B4881-4567-41BF-8AE2-19F3210F8875}" type="presOf" srcId="{C1F55DBF-F689-46C5-85D4-28CB01612A33}" destId="{14B710A1-5D7A-44EC-8800-076A6B4EF190}" srcOrd="1" destOrd="0" presId="urn:microsoft.com/office/officeart/2005/8/layout/vList4"/>
    <dgm:cxn modelId="{86E1E6CB-FAC3-46B6-A9DE-1043317401FC}" srcId="{AD73DDA2-B49E-4F54-B2C3-94A119D845A9}" destId="{16EAD923-B2EB-4F70-A3CC-B449CE17E7A8}" srcOrd="5" destOrd="0" parTransId="{4D00DAD9-FFBE-4288-A27B-6DD479EADCB8}" sibTransId="{A57F3053-C911-41A4-9036-837501710607}"/>
    <dgm:cxn modelId="{D3E600E6-2C17-4238-8B36-9A965A60DA7D}" type="presOf" srcId="{37AEF056-C684-4A2E-9EB2-256C378C05D7}" destId="{A57C445A-6B79-4989-BB7A-78605B340B4A}" srcOrd="0" destOrd="0" presId="urn:microsoft.com/office/officeart/2005/8/layout/vList4"/>
    <dgm:cxn modelId="{99777502-7DA3-4750-8477-3422F571EFB6}" type="presOf" srcId="{46C58485-D3DA-48DE-9D8D-0B7E18D32A0B}" destId="{F0C23724-946C-474F-8C1D-C8EE90F3F6FD}" srcOrd="0" destOrd="0" presId="urn:microsoft.com/office/officeart/2005/8/layout/vList4"/>
    <dgm:cxn modelId="{40A4CA95-A22A-4BAB-B942-3DC798889A6B}" srcId="{AD73DDA2-B49E-4F54-B2C3-94A119D845A9}" destId="{577AB167-95EC-423D-B24E-1712F33E1898}" srcOrd="1" destOrd="0" parTransId="{5FD7FEBC-C09C-4918-BF18-8B05BA15A2DC}" sibTransId="{CF6871EF-0CB2-429D-8F6A-DB053AD3227B}"/>
    <dgm:cxn modelId="{E08D2E04-10CE-4623-926B-BFDFAB67DF97}" srcId="{AD73DDA2-B49E-4F54-B2C3-94A119D845A9}" destId="{931CA803-E619-4021-AD63-29336327AF42}" srcOrd="9" destOrd="0" parTransId="{4BA0C82D-928B-46D3-8147-3C380670600B}" sibTransId="{C4D88946-68F8-422A-9964-F441F3665416}"/>
    <dgm:cxn modelId="{CF9AA3C0-9CF4-4A3B-ACD1-F89DB2AA9C6B}" type="presOf" srcId="{16EAD923-B2EB-4F70-A3CC-B449CE17E7A8}" destId="{8405312D-05CF-46BE-A2F6-981BC16F984B}" srcOrd="0" destOrd="0" presId="urn:microsoft.com/office/officeart/2005/8/layout/vList4"/>
    <dgm:cxn modelId="{C42CCD8C-4F90-4345-B277-1F93A5FEB618}" type="presOf" srcId="{D8C3DEFD-1EFC-4832-A918-A28A5CAE9C9B}" destId="{998B9559-B06C-4581-9969-8D6BB51E1273}" srcOrd="0" destOrd="0" presId="urn:microsoft.com/office/officeart/2005/8/layout/vList4"/>
    <dgm:cxn modelId="{AED6A102-37AF-4D3E-A7F1-E856049BAD18}" type="presOf" srcId="{7ABEDA3C-285A-4B07-B563-6BFFE9BF73CB}" destId="{49AAF11A-94B4-4487-9410-E8D8B56B0B74}" srcOrd="1" destOrd="0" presId="urn:microsoft.com/office/officeart/2005/8/layout/vList4"/>
    <dgm:cxn modelId="{E7684F19-B687-4BE8-A936-41BF3490F5A7}" srcId="{AD73DDA2-B49E-4F54-B2C3-94A119D845A9}" destId="{7ABEDA3C-285A-4B07-B563-6BFFE9BF73CB}" srcOrd="8" destOrd="0" parTransId="{0BF73BF0-9D6B-4729-80BD-14EC2ACD87E2}" sibTransId="{096C4691-AAD0-4B7E-823C-E666E7556BF1}"/>
    <dgm:cxn modelId="{50FCF9B4-B4B9-43E0-B8D9-4883638B9AD7}" srcId="{AD73DDA2-B49E-4F54-B2C3-94A119D845A9}" destId="{D8C3DEFD-1EFC-4832-A918-A28A5CAE9C9B}" srcOrd="3" destOrd="0" parTransId="{C2F7B485-0A5D-4397-A5D5-8DA34A8702A7}" sibTransId="{60C8B4D2-D27C-4B57-945D-285EB9549194}"/>
    <dgm:cxn modelId="{57AF8C05-9772-4927-A5FF-0D4F79301781}" type="presOf" srcId="{577AB167-95EC-423D-B24E-1712F33E1898}" destId="{78C3BEF1-8DFB-4F6D-9812-0E7A9716DEF1}" srcOrd="0" destOrd="0" presId="urn:microsoft.com/office/officeart/2005/8/layout/vList4"/>
    <dgm:cxn modelId="{58A9A83C-81C2-4F60-BBA3-E20E4D94A488}" type="presOf" srcId="{16EAD923-B2EB-4F70-A3CC-B449CE17E7A8}" destId="{6D250591-C7AA-493D-81BE-D6A56D366BCD}" srcOrd="1" destOrd="0" presId="urn:microsoft.com/office/officeart/2005/8/layout/vList4"/>
    <dgm:cxn modelId="{088DC766-185A-4C6E-A8FC-C3CF491A632F}" type="presOf" srcId="{7A5DB4DE-5FB2-42E4-8D87-BCE0E39B95B2}" destId="{AB5D3B92-8A69-4FF8-9629-FF0425CF1B8B}" srcOrd="1" destOrd="0" presId="urn:microsoft.com/office/officeart/2005/8/layout/vList4"/>
    <dgm:cxn modelId="{A4F67C89-9D0F-432B-A972-E8F4B085B2C0}" type="presOf" srcId="{931CA803-E619-4021-AD63-29336327AF42}" destId="{64DD47DB-C141-4902-8A13-772F101BB667}" srcOrd="0" destOrd="0" presId="urn:microsoft.com/office/officeart/2005/8/layout/vList4"/>
    <dgm:cxn modelId="{EF5678A5-76AC-4F50-AC5D-EFD06129448F}" type="presParOf" srcId="{4349A523-8E20-4D38-AD5A-5931EA4FD66C}" destId="{21F7C706-CA97-4522-AF1F-156DCD78D347}" srcOrd="0" destOrd="0" presId="urn:microsoft.com/office/officeart/2005/8/layout/vList4"/>
    <dgm:cxn modelId="{96A5621F-5EDC-495D-AD16-1C641EBA9893}" type="presParOf" srcId="{21F7C706-CA97-4522-AF1F-156DCD78D347}" destId="{30571F4C-CC2E-404A-A9AC-4E35062C3CDC}" srcOrd="0" destOrd="0" presId="urn:microsoft.com/office/officeart/2005/8/layout/vList4"/>
    <dgm:cxn modelId="{4248D28B-9756-4296-B759-2B9E8641379E}" type="presParOf" srcId="{21F7C706-CA97-4522-AF1F-156DCD78D347}" destId="{880F1238-F4D7-4BB6-A1E2-F1FDBA6B063B}" srcOrd="1" destOrd="0" presId="urn:microsoft.com/office/officeart/2005/8/layout/vList4"/>
    <dgm:cxn modelId="{5E4DE078-F366-4DEA-A81B-B9DFD89ED0B0}" type="presParOf" srcId="{21F7C706-CA97-4522-AF1F-156DCD78D347}" destId="{2BED846A-E830-4C5E-BA35-9496865AE1AD}" srcOrd="2" destOrd="0" presId="urn:microsoft.com/office/officeart/2005/8/layout/vList4"/>
    <dgm:cxn modelId="{8E3A45AD-22D8-4A76-9230-79B17082B59E}" type="presParOf" srcId="{4349A523-8E20-4D38-AD5A-5931EA4FD66C}" destId="{2A36C185-3570-4EA7-8AB9-9AAE01214CF3}" srcOrd="1" destOrd="0" presId="urn:microsoft.com/office/officeart/2005/8/layout/vList4"/>
    <dgm:cxn modelId="{E6B9F2BC-8877-4E5F-A156-D113AAD99A92}" type="presParOf" srcId="{4349A523-8E20-4D38-AD5A-5931EA4FD66C}" destId="{065853FC-9B39-414C-92BD-57BBF9C9DB29}" srcOrd="2" destOrd="0" presId="urn:microsoft.com/office/officeart/2005/8/layout/vList4"/>
    <dgm:cxn modelId="{3393445D-FCEC-4F96-8696-4906281E629E}" type="presParOf" srcId="{065853FC-9B39-414C-92BD-57BBF9C9DB29}" destId="{78C3BEF1-8DFB-4F6D-9812-0E7A9716DEF1}" srcOrd="0" destOrd="0" presId="urn:microsoft.com/office/officeart/2005/8/layout/vList4"/>
    <dgm:cxn modelId="{1F683220-8E8C-4C61-AB8E-E73E4151FE7C}" type="presParOf" srcId="{065853FC-9B39-414C-92BD-57BBF9C9DB29}" destId="{7ADFBA64-E1BE-40FB-A5CB-94214B001AAD}" srcOrd="1" destOrd="0" presId="urn:microsoft.com/office/officeart/2005/8/layout/vList4"/>
    <dgm:cxn modelId="{93109C7C-7DAE-4881-949E-B2973AF1019F}" type="presParOf" srcId="{065853FC-9B39-414C-92BD-57BBF9C9DB29}" destId="{E502EC83-492A-4220-B4A4-13AE4003DDB5}" srcOrd="2" destOrd="0" presId="urn:microsoft.com/office/officeart/2005/8/layout/vList4"/>
    <dgm:cxn modelId="{D4814D59-EA5E-4D5E-93C5-FF2F1915D6C9}" type="presParOf" srcId="{4349A523-8E20-4D38-AD5A-5931EA4FD66C}" destId="{772D90D6-464D-4325-9156-10E8540B5B2A}" srcOrd="3" destOrd="0" presId="urn:microsoft.com/office/officeart/2005/8/layout/vList4"/>
    <dgm:cxn modelId="{BB203041-BAEB-4C60-B9F1-5439CB1349A0}" type="presParOf" srcId="{4349A523-8E20-4D38-AD5A-5931EA4FD66C}" destId="{F7702E0B-1011-4DEF-9AF0-CE65C020FB1E}" srcOrd="4" destOrd="0" presId="urn:microsoft.com/office/officeart/2005/8/layout/vList4"/>
    <dgm:cxn modelId="{95E276BD-295B-44DB-A9F5-8FE8DA36ABEC}" type="presParOf" srcId="{F7702E0B-1011-4DEF-9AF0-CE65C020FB1E}" destId="{B8F9A48A-28A5-49C5-B3B7-3D3892778B9F}" srcOrd="0" destOrd="0" presId="urn:microsoft.com/office/officeart/2005/8/layout/vList4"/>
    <dgm:cxn modelId="{70D6D0F6-46D5-4C4D-B65A-F2E3FC78A4E7}" type="presParOf" srcId="{F7702E0B-1011-4DEF-9AF0-CE65C020FB1E}" destId="{DAD852F9-2796-4D13-808E-6AEDDBF94C40}" srcOrd="1" destOrd="0" presId="urn:microsoft.com/office/officeart/2005/8/layout/vList4"/>
    <dgm:cxn modelId="{C41D2EF7-18CB-4E4A-BEF1-9E9C6894BBD9}" type="presParOf" srcId="{F7702E0B-1011-4DEF-9AF0-CE65C020FB1E}" destId="{AB5D3B92-8A69-4FF8-9629-FF0425CF1B8B}" srcOrd="2" destOrd="0" presId="urn:microsoft.com/office/officeart/2005/8/layout/vList4"/>
    <dgm:cxn modelId="{D220F831-F830-4C44-AF25-84C40E5EE104}" type="presParOf" srcId="{4349A523-8E20-4D38-AD5A-5931EA4FD66C}" destId="{9EE5FF69-435A-41A3-9A87-DCE9C03D95EA}" srcOrd="5" destOrd="0" presId="urn:microsoft.com/office/officeart/2005/8/layout/vList4"/>
    <dgm:cxn modelId="{A85C47E9-A557-4B92-96F4-3EA81692DD72}" type="presParOf" srcId="{4349A523-8E20-4D38-AD5A-5931EA4FD66C}" destId="{64837BC8-78C8-4731-918D-55361F515856}" srcOrd="6" destOrd="0" presId="urn:microsoft.com/office/officeart/2005/8/layout/vList4"/>
    <dgm:cxn modelId="{A75B6816-FDA8-4ABD-B242-BCB1A3FA9C51}" type="presParOf" srcId="{64837BC8-78C8-4731-918D-55361F515856}" destId="{998B9559-B06C-4581-9969-8D6BB51E1273}" srcOrd="0" destOrd="0" presId="urn:microsoft.com/office/officeart/2005/8/layout/vList4"/>
    <dgm:cxn modelId="{D7CFA567-893B-4ADB-9B7D-736B8D494C3C}" type="presParOf" srcId="{64837BC8-78C8-4731-918D-55361F515856}" destId="{F72E5E9A-3FB1-4193-AD1C-B3A69F4215C2}" srcOrd="1" destOrd="0" presId="urn:microsoft.com/office/officeart/2005/8/layout/vList4"/>
    <dgm:cxn modelId="{E3FD418D-3DEF-4359-933D-EEFBD759CFE2}" type="presParOf" srcId="{64837BC8-78C8-4731-918D-55361F515856}" destId="{CC6E828D-096C-4B6C-BC3F-659BA2748BA0}" srcOrd="2" destOrd="0" presId="urn:microsoft.com/office/officeart/2005/8/layout/vList4"/>
    <dgm:cxn modelId="{EB63705D-2659-4C0E-84D1-7DB92AC1314A}" type="presParOf" srcId="{4349A523-8E20-4D38-AD5A-5931EA4FD66C}" destId="{5A2F1D99-DF88-4D84-8E18-3FC669C7FD83}" srcOrd="7" destOrd="0" presId="urn:microsoft.com/office/officeart/2005/8/layout/vList4"/>
    <dgm:cxn modelId="{B5015626-0CBF-44B8-ACB8-FB6AF1DAA57E}" type="presParOf" srcId="{4349A523-8E20-4D38-AD5A-5931EA4FD66C}" destId="{F9CBF762-539D-4FF0-B19E-EEADB4275516}" srcOrd="8" destOrd="0" presId="urn:microsoft.com/office/officeart/2005/8/layout/vList4"/>
    <dgm:cxn modelId="{CC9E130C-A8A5-4DA0-B9F7-1CCEB6479BEE}" type="presParOf" srcId="{F9CBF762-539D-4FF0-B19E-EEADB4275516}" destId="{F0C23724-946C-474F-8C1D-C8EE90F3F6FD}" srcOrd="0" destOrd="0" presId="urn:microsoft.com/office/officeart/2005/8/layout/vList4"/>
    <dgm:cxn modelId="{9233B42B-F374-49B1-9D3C-0F44B10EC246}" type="presParOf" srcId="{F9CBF762-539D-4FF0-B19E-EEADB4275516}" destId="{59E79AF0-5F2F-4AA9-B9A7-68CA495A7245}" srcOrd="1" destOrd="0" presId="urn:microsoft.com/office/officeart/2005/8/layout/vList4"/>
    <dgm:cxn modelId="{B3D48DC4-F868-44A9-9291-17E284B56985}" type="presParOf" srcId="{F9CBF762-539D-4FF0-B19E-EEADB4275516}" destId="{9BE3817E-4B69-46F6-A256-3E405B2DE00B}" srcOrd="2" destOrd="0" presId="urn:microsoft.com/office/officeart/2005/8/layout/vList4"/>
    <dgm:cxn modelId="{12493193-26A6-4089-9D2F-C0C94879C431}" type="presParOf" srcId="{4349A523-8E20-4D38-AD5A-5931EA4FD66C}" destId="{75989B47-67BA-440D-ACD7-2C0E1198DBC3}" srcOrd="9" destOrd="0" presId="urn:microsoft.com/office/officeart/2005/8/layout/vList4"/>
    <dgm:cxn modelId="{0B3AF54A-0FF4-4D3D-9901-CA2F972A99C9}" type="presParOf" srcId="{4349A523-8E20-4D38-AD5A-5931EA4FD66C}" destId="{394EB363-4DDB-4F3C-B639-3FCFECEA28D2}" srcOrd="10" destOrd="0" presId="urn:microsoft.com/office/officeart/2005/8/layout/vList4"/>
    <dgm:cxn modelId="{8954AAFD-E8EE-4CB7-A19B-B520A3EB7AA0}" type="presParOf" srcId="{394EB363-4DDB-4F3C-B639-3FCFECEA28D2}" destId="{8405312D-05CF-46BE-A2F6-981BC16F984B}" srcOrd="0" destOrd="0" presId="urn:microsoft.com/office/officeart/2005/8/layout/vList4"/>
    <dgm:cxn modelId="{9AACEF44-8F6C-4A56-9A3F-A57B6DBF1BBF}" type="presParOf" srcId="{394EB363-4DDB-4F3C-B639-3FCFECEA28D2}" destId="{32DC7727-2671-4042-A0AD-E5F9BE9B4982}" srcOrd="1" destOrd="0" presId="urn:microsoft.com/office/officeart/2005/8/layout/vList4"/>
    <dgm:cxn modelId="{C7D38EC8-A8AC-4CE4-9A26-1780B74C217F}" type="presParOf" srcId="{394EB363-4DDB-4F3C-B639-3FCFECEA28D2}" destId="{6D250591-C7AA-493D-81BE-D6A56D366BCD}" srcOrd="2" destOrd="0" presId="urn:microsoft.com/office/officeart/2005/8/layout/vList4"/>
    <dgm:cxn modelId="{75C21CFB-DA1B-4B92-8DEA-0DAA205DA26D}" type="presParOf" srcId="{4349A523-8E20-4D38-AD5A-5931EA4FD66C}" destId="{88007C10-8997-432D-BA1A-5BBEDB5D98BC}" srcOrd="11" destOrd="0" presId="urn:microsoft.com/office/officeart/2005/8/layout/vList4"/>
    <dgm:cxn modelId="{D02AB703-FFBE-418B-8776-22FCD4474AF4}" type="presParOf" srcId="{4349A523-8E20-4D38-AD5A-5931EA4FD66C}" destId="{BFC53D52-A92E-430D-B292-FC0D4E5865A6}" srcOrd="12" destOrd="0" presId="urn:microsoft.com/office/officeart/2005/8/layout/vList4"/>
    <dgm:cxn modelId="{79B852A5-0B78-47FF-AED5-5080364C4338}" type="presParOf" srcId="{BFC53D52-A92E-430D-B292-FC0D4E5865A6}" destId="{A57C445A-6B79-4989-BB7A-78605B340B4A}" srcOrd="0" destOrd="0" presId="urn:microsoft.com/office/officeart/2005/8/layout/vList4"/>
    <dgm:cxn modelId="{0A3330C2-684B-48B5-BC1F-46806C376817}" type="presParOf" srcId="{BFC53D52-A92E-430D-B292-FC0D4E5865A6}" destId="{27BC9148-67B1-4677-8ECF-8B10BA947952}" srcOrd="1" destOrd="0" presId="urn:microsoft.com/office/officeart/2005/8/layout/vList4"/>
    <dgm:cxn modelId="{9D653CE1-023B-464F-833C-244F03BB8541}" type="presParOf" srcId="{BFC53D52-A92E-430D-B292-FC0D4E5865A6}" destId="{5C87BC87-10DD-41E3-90F5-CA9E7B90ACFE}" srcOrd="2" destOrd="0" presId="urn:microsoft.com/office/officeart/2005/8/layout/vList4"/>
    <dgm:cxn modelId="{BA69635F-455E-400A-99CF-2C449121DFEA}" type="presParOf" srcId="{4349A523-8E20-4D38-AD5A-5931EA4FD66C}" destId="{352C72A1-28B9-44B8-A260-A8E46BC23718}" srcOrd="13" destOrd="0" presId="urn:microsoft.com/office/officeart/2005/8/layout/vList4"/>
    <dgm:cxn modelId="{CE375014-5163-441E-BC24-21F2E0101A88}" type="presParOf" srcId="{4349A523-8E20-4D38-AD5A-5931EA4FD66C}" destId="{20110D2F-C0F4-42D5-93F6-898DD2DB5677}" srcOrd="14" destOrd="0" presId="urn:microsoft.com/office/officeart/2005/8/layout/vList4"/>
    <dgm:cxn modelId="{746EFB38-2BDA-4915-9BDA-0CD3255031BE}" type="presParOf" srcId="{20110D2F-C0F4-42D5-93F6-898DD2DB5677}" destId="{BD8F0F48-E457-4D6C-A819-D5F0B60C2DE0}" srcOrd="0" destOrd="0" presId="urn:microsoft.com/office/officeart/2005/8/layout/vList4"/>
    <dgm:cxn modelId="{CE3EC366-FC81-4FC0-9E1D-1ABE2D71EE7A}" type="presParOf" srcId="{20110D2F-C0F4-42D5-93F6-898DD2DB5677}" destId="{C149A7B7-A2B2-4928-868B-D076AF58754C}" srcOrd="1" destOrd="0" presId="urn:microsoft.com/office/officeart/2005/8/layout/vList4"/>
    <dgm:cxn modelId="{F053C226-0FD1-4A5B-AE93-3018D1231F86}" type="presParOf" srcId="{20110D2F-C0F4-42D5-93F6-898DD2DB5677}" destId="{14B710A1-5D7A-44EC-8800-076A6B4EF190}" srcOrd="2" destOrd="0" presId="urn:microsoft.com/office/officeart/2005/8/layout/vList4"/>
    <dgm:cxn modelId="{595CAF3B-DECF-48D8-913A-6714C4183633}" type="presParOf" srcId="{4349A523-8E20-4D38-AD5A-5931EA4FD66C}" destId="{C115A1AB-F1DD-4B2F-BB99-AAAE06581D13}" srcOrd="15" destOrd="0" presId="urn:microsoft.com/office/officeart/2005/8/layout/vList4"/>
    <dgm:cxn modelId="{95F5209B-370B-4E3E-9D33-EA9C38512962}" type="presParOf" srcId="{4349A523-8E20-4D38-AD5A-5931EA4FD66C}" destId="{A8687FE8-3A31-40AA-851A-38C54281176E}" srcOrd="16" destOrd="0" presId="urn:microsoft.com/office/officeart/2005/8/layout/vList4"/>
    <dgm:cxn modelId="{8756A9F4-AAAE-42D3-843A-A0A6A61369BF}" type="presParOf" srcId="{A8687FE8-3A31-40AA-851A-38C54281176E}" destId="{52AFDB31-BFA5-454C-BC0C-82602D9B1FE9}" srcOrd="0" destOrd="0" presId="urn:microsoft.com/office/officeart/2005/8/layout/vList4"/>
    <dgm:cxn modelId="{4AAFCD9E-26C7-4014-A9A9-73C6DD95E2E1}" type="presParOf" srcId="{A8687FE8-3A31-40AA-851A-38C54281176E}" destId="{E2CCC998-628F-46AF-A013-C084BFB934F1}" srcOrd="1" destOrd="0" presId="urn:microsoft.com/office/officeart/2005/8/layout/vList4"/>
    <dgm:cxn modelId="{1DC63507-294E-4A9A-BA11-BFA264448554}" type="presParOf" srcId="{A8687FE8-3A31-40AA-851A-38C54281176E}" destId="{49AAF11A-94B4-4487-9410-E8D8B56B0B74}" srcOrd="2" destOrd="0" presId="urn:microsoft.com/office/officeart/2005/8/layout/vList4"/>
    <dgm:cxn modelId="{2577C819-89B2-480E-B299-C80F2F21DB74}" type="presParOf" srcId="{4349A523-8E20-4D38-AD5A-5931EA4FD66C}" destId="{53275B62-E309-4663-8B27-DABA270732E7}" srcOrd="17" destOrd="0" presId="urn:microsoft.com/office/officeart/2005/8/layout/vList4"/>
    <dgm:cxn modelId="{C6A64982-64B6-4558-B59C-61BF90D36C00}" type="presParOf" srcId="{4349A523-8E20-4D38-AD5A-5931EA4FD66C}" destId="{F4A777BE-F788-4A3B-990E-C70F8DF4481C}" srcOrd="18" destOrd="0" presId="urn:microsoft.com/office/officeart/2005/8/layout/vList4"/>
    <dgm:cxn modelId="{72E42D29-6FAE-47C4-9544-69CA9B9AB265}" type="presParOf" srcId="{F4A777BE-F788-4A3B-990E-C70F8DF4481C}" destId="{64DD47DB-C141-4902-8A13-772F101BB667}" srcOrd="0" destOrd="0" presId="urn:microsoft.com/office/officeart/2005/8/layout/vList4"/>
    <dgm:cxn modelId="{719BEC9D-98F1-46A7-8006-0AA8162081B4}" type="presParOf" srcId="{F4A777BE-F788-4A3B-990E-C70F8DF4481C}" destId="{44D141AE-05F4-4EFE-B01A-48DC1129FF58}" srcOrd="1" destOrd="0" presId="urn:microsoft.com/office/officeart/2005/8/layout/vList4"/>
    <dgm:cxn modelId="{B5F38D49-4E78-4BAF-A55A-978B8DE2CBD8}" type="presParOf" srcId="{F4A777BE-F788-4A3B-990E-C70F8DF4481C}" destId="{84E30CE0-ED93-4AE3-95C1-40C6A7FEF9A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F3E3D-380A-4DB9-9C3B-F290AB8DE63A}">
      <dsp:nvSpPr>
        <dsp:cNvPr id="0" name=""/>
        <dsp:cNvSpPr/>
      </dsp:nvSpPr>
      <dsp:spPr>
        <a:xfrm>
          <a:off x="1354666" y="0"/>
          <a:ext cx="5418667" cy="5418667"/>
        </a:xfrm>
        <a:prstGeom prst="ellipse">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PILLARS</a:t>
          </a:r>
          <a:endParaRPr lang="en-US" sz="900" kern="1200" dirty="0"/>
        </a:p>
      </dsp:txBody>
      <dsp:txXfrm>
        <a:off x="3047999" y="270933"/>
        <a:ext cx="2032000" cy="541866"/>
      </dsp:txXfrm>
    </dsp:sp>
    <dsp:sp modelId="{4AF59BEB-D70D-4FE0-B755-0F9F890496D9}">
      <dsp:nvSpPr>
        <dsp:cNvPr id="0" name=""/>
        <dsp:cNvSpPr/>
      </dsp:nvSpPr>
      <dsp:spPr>
        <a:xfrm>
          <a:off x="1761066" y="812800"/>
          <a:ext cx="4605866" cy="4605866"/>
        </a:xfrm>
        <a:prstGeom prst="ellipse">
          <a:avLst/>
        </a:prstGeom>
        <a:solidFill>
          <a:schemeClr val="accent3">
            <a:shade val="50000"/>
            <a:hueOff val="0"/>
            <a:satOff val="0"/>
            <a:lumOff val="10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SCOREBOARD</a:t>
          </a:r>
        </a:p>
      </dsp:txBody>
      <dsp:txXfrm>
        <a:off x="3070859" y="1077637"/>
        <a:ext cx="1986280" cy="529674"/>
      </dsp:txXfrm>
    </dsp:sp>
    <dsp:sp modelId="{4F17F1BA-937B-4941-AB05-65DF54553946}">
      <dsp:nvSpPr>
        <dsp:cNvPr id="0" name=""/>
        <dsp:cNvSpPr/>
      </dsp:nvSpPr>
      <dsp:spPr>
        <a:xfrm>
          <a:off x="2167466" y="1625600"/>
          <a:ext cx="3793066" cy="3793066"/>
        </a:xfrm>
        <a:prstGeom prst="ellipse">
          <a:avLst/>
        </a:prstGeom>
        <a:solidFill>
          <a:schemeClr val="accent3">
            <a:shade val="50000"/>
            <a:hueOff val="0"/>
            <a:satOff val="0"/>
            <a:lumOff val="205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PORTFOLIO BACKLOG</a:t>
          </a:r>
        </a:p>
      </dsp:txBody>
      <dsp:txXfrm>
        <a:off x="3082543" y="1887321"/>
        <a:ext cx="1962912" cy="523443"/>
      </dsp:txXfrm>
    </dsp:sp>
    <dsp:sp modelId="{A5CB28E0-2562-489A-A57B-E7B13D3E80A1}">
      <dsp:nvSpPr>
        <dsp:cNvPr id="0" name=""/>
        <dsp:cNvSpPr/>
      </dsp:nvSpPr>
      <dsp:spPr>
        <a:xfrm>
          <a:off x="2573866" y="2438400"/>
          <a:ext cx="2980266" cy="2980266"/>
        </a:xfrm>
        <a:prstGeom prst="ellipse">
          <a:avLst/>
        </a:prstGeom>
        <a:solidFill>
          <a:schemeClr val="accent3">
            <a:shade val="50000"/>
            <a:hueOff val="0"/>
            <a:satOff val="0"/>
            <a:lumOff val="308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ROADMAP</a:t>
          </a:r>
        </a:p>
      </dsp:txBody>
      <dsp:txXfrm>
        <a:off x="3259327" y="2706624"/>
        <a:ext cx="1609344" cy="536448"/>
      </dsp:txXfrm>
    </dsp:sp>
    <dsp:sp modelId="{03863EA6-FFF4-4C89-A525-EDE75062340E}">
      <dsp:nvSpPr>
        <dsp:cNvPr id="0" name=""/>
        <dsp:cNvSpPr/>
      </dsp:nvSpPr>
      <dsp:spPr>
        <a:xfrm>
          <a:off x="2980266" y="3251200"/>
          <a:ext cx="2167466" cy="2167466"/>
        </a:xfrm>
        <a:prstGeom prst="ellipse">
          <a:avLst/>
        </a:prstGeom>
        <a:solidFill>
          <a:schemeClr val="accent3">
            <a:shade val="50000"/>
            <a:hueOff val="0"/>
            <a:satOff val="0"/>
            <a:lumOff val="308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RELEASE PLAN</a:t>
          </a:r>
        </a:p>
      </dsp:txBody>
      <dsp:txXfrm>
        <a:off x="3359573" y="3522133"/>
        <a:ext cx="1408853" cy="541866"/>
      </dsp:txXfrm>
    </dsp:sp>
    <dsp:sp modelId="{8DB22CD3-8C35-4620-8B13-F8BF6AFE1116}">
      <dsp:nvSpPr>
        <dsp:cNvPr id="0" name=""/>
        <dsp:cNvSpPr/>
      </dsp:nvSpPr>
      <dsp:spPr>
        <a:xfrm>
          <a:off x="3386666" y="4064000"/>
          <a:ext cx="1354666" cy="1354666"/>
        </a:xfrm>
        <a:prstGeom prst="ellipse">
          <a:avLst/>
        </a:prstGeom>
        <a:solidFill>
          <a:schemeClr val="accent3">
            <a:shade val="50000"/>
            <a:hueOff val="0"/>
            <a:satOff val="0"/>
            <a:lumOff val="205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SPRINT PLAN</a:t>
          </a:r>
        </a:p>
      </dsp:txBody>
      <dsp:txXfrm>
        <a:off x="3603413" y="4266522"/>
        <a:ext cx="921173" cy="326474"/>
      </dsp:txXfrm>
    </dsp:sp>
    <dsp:sp modelId="{F9BABEEC-8BB8-4312-83C0-0654F8164C54}">
      <dsp:nvSpPr>
        <dsp:cNvPr id="0" name=""/>
        <dsp:cNvSpPr/>
      </dsp:nvSpPr>
      <dsp:spPr>
        <a:xfrm>
          <a:off x="3657599" y="4605866"/>
          <a:ext cx="812800" cy="812800"/>
        </a:xfrm>
        <a:prstGeom prst="ellipse">
          <a:avLst/>
        </a:prstGeom>
        <a:solidFill>
          <a:schemeClr val="accent3">
            <a:shade val="50000"/>
            <a:hueOff val="0"/>
            <a:satOff val="0"/>
            <a:lumOff val="10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a:t>DAILY PLAN</a:t>
          </a:r>
        </a:p>
      </dsp:txBody>
      <dsp:txXfrm>
        <a:off x="3776631" y="4809066"/>
        <a:ext cx="574736" cy="40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71F4C-CC2E-404A-A9AC-4E35062C3CDC}">
      <dsp:nvSpPr>
        <dsp:cNvPr id="0" name=""/>
        <dsp:cNvSpPr/>
      </dsp:nvSpPr>
      <dsp:spPr>
        <a:xfrm>
          <a:off x="0" y="0"/>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BHAG</a:t>
          </a:r>
        </a:p>
      </dsp:txBody>
      <dsp:txXfrm>
        <a:off x="655325" y="0"/>
        <a:ext cx="2330470" cy="581659"/>
      </dsp:txXfrm>
    </dsp:sp>
    <dsp:sp modelId="{880F1238-F4D7-4BB6-A1E2-F1FDBA6B063B}">
      <dsp:nvSpPr>
        <dsp:cNvPr id="0" name=""/>
        <dsp:cNvSpPr/>
      </dsp:nvSpPr>
      <dsp:spPr>
        <a:xfrm>
          <a:off x="58165" y="58165"/>
          <a:ext cx="597159" cy="4653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3BEF1-8DFB-4F6D-9812-0E7A9716DEF1}">
      <dsp:nvSpPr>
        <dsp:cNvPr id="0" name=""/>
        <dsp:cNvSpPr/>
      </dsp:nvSpPr>
      <dsp:spPr>
        <a:xfrm>
          <a:off x="0" y="639825"/>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Pillars</a:t>
          </a:r>
        </a:p>
      </dsp:txBody>
      <dsp:txXfrm>
        <a:off x="655325" y="639825"/>
        <a:ext cx="2330470" cy="581659"/>
      </dsp:txXfrm>
    </dsp:sp>
    <dsp:sp modelId="{7ADFBA64-E1BE-40FB-A5CB-94214B001AAD}">
      <dsp:nvSpPr>
        <dsp:cNvPr id="0" name=""/>
        <dsp:cNvSpPr/>
      </dsp:nvSpPr>
      <dsp:spPr>
        <a:xfrm>
          <a:off x="58165" y="697991"/>
          <a:ext cx="597159" cy="465327"/>
        </a:xfrm>
        <a:prstGeom prst="roundRect">
          <a:avLst>
            <a:gd name="adj" fmla="val 10000"/>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A48A-28A5-49C5-B3B7-3D3892778B9F}">
      <dsp:nvSpPr>
        <dsp:cNvPr id="0" name=""/>
        <dsp:cNvSpPr/>
      </dsp:nvSpPr>
      <dsp:spPr>
        <a:xfrm>
          <a:off x="0" y="1279651"/>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Investment</a:t>
          </a:r>
        </a:p>
      </dsp:txBody>
      <dsp:txXfrm>
        <a:off x="655325" y="1279651"/>
        <a:ext cx="2330470" cy="581659"/>
      </dsp:txXfrm>
    </dsp:sp>
    <dsp:sp modelId="{DAD852F9-2796-4D13-808E-6AEDDBF94C40}">
      <dsp:nvSpPr>
        <dsp:cNvPr id="0" name=""/>
        <dsp:cNvSpPr/>
      </dsp:nvSpPr>
      <dsp:spPr>
        <a:xfrm>
          <a:off x="58165" y="1337817"/>
          <a:ext cx="597159" cy="465327"/>
        </a:xfrm>
        <a:prstGeom prst="roundRect">
          <a:avLst>
            <a:gd name="adj" fmla="val 10000"/>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8B9559-B06C-4581-9969-8D6BB51E1273}">
      <dsp:nvSpPr>
        <dsp:cNvPr id="0" name=""/>
        <dsp:cNvSpPr/>
      </dsp:nvSpPr>
      <dsp:spPr>
        <a:xfrm>
          <a:off x="0" y="1919477"/>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WIGs / OKRs</a:t>
          </a:r>
        </a:p>
      </dsp:txBody>
      <dsp:txXfrm>
        <a:off x="655325" y="1919477"/>
        <a:ext cx="2330470" cy="581659"/>
      </dsp:txXfrm>
    </dsp:sp>
    <dsp:sp modelId="{F72E5E9A-3FB1-4193-AD1C-B3A69F4215C2}">
      <dsp:nvSpPr>
        <dsp:cNvPr id="0" name=""/>
        <dsp:cNvSpPr/>
      </dsp:nvSpPr>
      <dsp:spPr>
        <a:xfrm>
          <a:off x="58165" y="1977643"/>
          <a:ext cx="597159" cy="465327"/>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C23724-946C-474F-8C1D-C8EE90F3F6FD}">
      <dsp:nvSpPr>
        <dsp:cNvPr id="0" name=""/>
        <dsp:cNvSpPr/>
      </dsp:nvSpPr>
      <dsp:spPr>
        <a:xfrm>
          <a:off x="0" y="2559302"/>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Scoreboard</a:t>
          </a:r>
        </a:p>
      </dsp:txBody>
      <dsp:txXfrm>
        <a:off x="655325" y="2559302"/>
        <a:ext cx="2330470" cy="581659"/>
      </dsp:txXfrm>
    </dsp:sp>
    <dsp:sp modelId="{59E79AF0-5F2F-4AA9-B9A7-68CA495A7245}">
      <dsp:nvSpPr>
        <dsp:cNvPr id="0" name=""/>
        <dsp:cNvSpPr/>
      </dsp:nvSpPr>
      <dsp:spPr>
        <a:xfrm>
          <a:off x="58165" y="2617468"/>
          <a:ext cx="597159" cy="465327"/>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5312D-05CF-46BE-A2F6-981BC16F984B}">
      <dsp:nvSpPr>
        <dsp:cNvPr id="0" name=""/>
        <dsp:cNvSpPr/>
      </dsp:nvSpPr>
      <dsp:spPr>
        <a:xfrm>
          <a:off x="0" y="3199128"/>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Map</a:t>
          </a:r>
        </a:p>
      </dsp:txBody>
      <dsp:txXfrm>
        <a:off x="655325" y="3199128"/>
        <a:ext cx="2330470" cy="581659"/>
      </dsp:txXfrm>
    </dsp:sp>
    <dsp:sp modelId="{32DC7727-2671-4042-A0AD-E5F9BE9B4982}">
      <dsp:nvSpPr>
        <dsp:cNvPr id="0" name=""/>
        <dsp:cNvSpPr/>
      </dsp:nvSpPr>
      <dsp:spPr>
        <a:xfrm>
          <a:off x="58165" y="3257294"/>
          <a:ext cx="597159" cy="465327"/>
        </a:xfrm>
        <a:prstGeom prst="roundRect">
          <a:avLst>
            <a:gd name="adj" fmla="val 10000"/>
          </a:avLst>
        </a:prstGeom>
        <a:blipFill>
          <a:blip xmlns:r="http://schemas.openxmlformats.org/officeDocument/2006/relationships" r:embed="rId11">
            <a:extLst>
              <a:ext uri="{96DAC541-7B7A-43D3-8B79-37D633B846F1}">
                <asvg:svgBlip xmlns:asvg="http://schemas.microsoft.com/office/drawing/2016/SVG/main" xmlns="" r:embed="rId1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C445A-6B79-4989-BB7A-78605B340B4A}">
      <dsp:nvSpPr>
        <dsp:cNvPr id="0" name=""/>
        <dsp:cNvSpPr/>
      </dsp:nvSpPr>
      <dsp:spPr>
        <a:xfrm>
          <a:off x="0" y="3838954"/>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Portfolio Backlog</a:t>
          </a:r>
        </a:p>
      </dsp:txBody>
      <dsp:txXfrm>
        <a:off x="655325" y="3838954"/>
        <a:ext cx="2330470" cy="581659"/>
      </dsp:txXfrm>
    </dsp:sp>
    <dsp:sp modelId="{27BC9148-67B1-4677-8ECF-8B10BA947952}">
      <dsp:nvSpPr>
        <dsp:cNvPr id="0" name=""/>
        <dsp:cNvSpPr/>
      </dsp:nvSpPr>
      <dsp:spPr>
        <a:xfrm>
          <a:off x="58165" y="3897120"/>
          <a:ext cx="597159" cy="465327"/>
        </a:xfrm>
        <a:prstGeom prst="roundRect">
          <a:avLst>
            <a:gd name="adj" fmla="val 10000"/>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8F0F48-E457-4D6C-A819-D5F0B60C2DE0}">
      <dsp:nvSpPr>
        <dsp:cNvPr id="0" name=""/>
        <dsp:cNvSpPr/>
      </dsp:nvSpPr>
      <dsp:spPr>
        <a:xfrm>
          <a:off x="0" y="4478780"/>
          <a:ext cx="2985796" cy="581659"/>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Roadmap</a:t>
          </a:r>
        </a:p>
      </dsp:txBody>
      <dsp:txXfrm>
        <a:off x="655325" y="4478780"/>
        <a:ext cx="2330470" cy="581659"/>
      </dsp:txXfrm>
    </dsp:sp>
    <dsp:sp modelId="{C149A7B7-A2B2-4928-868B-D076AF58754C}">
      <dsp:nvSpPr>
        <dsp:cNvPr id="0" name=""/>
        <dsp:cNvSpPr/>
      </dsp:nvSpPr>
      <dsp:spPr>
        <a:xfrm>
          <a:off x="58165" y="4536946"/>
          <a:ext cx="597159" cy="465327"/>
        </a:xfrm>
        <a:prstGeom prst="roundRect">
          <a:avLst>
            <a:gd name="adj" fmla="val 10000"/>
          </a:avLst>
        </a:prstGeom>
        <a:blipFill>
          <a:blip xmlns:r="http://schemas.openxmlformats.org/officeDocument/2006/relationships" r:embed="rId15">
            <a:extLst>
              <a:ext uri="{96DAC541-7B7A-43D3-8B79-37D633B846F1}">
                <asvg:svgBlip xmlns:asvg="http://schemas.microsoft.com/office/drawing/2016/SVG/main" xmlns="" r:embed="rId16"/>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FDB31-BFA5-454C-BC0C-82602D9B1FE9}">
      <dsp:nvSpPr>
        <dsp:cNvPr id="0" name=""/>
        <dsp:cNvSpPr/>
      </dsp:nvSpPr>
      <dsp:spPr>
        <a:xfrm>
          <a:off x="0" y="5118605"/>
          <a:ext cx="2985796" cy="58165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Execute</a:t>
          </a:r>
        </a:p>
      </dsp:txBody>
      <dsp:txXfrm>
        <a:off x="655325" y="5118605"/>
        <a:ext cx="2330470" cy="581659"/>
      </dsp:txXfrm>
    </dsp:sp>
    <dsp:sp modelId="{E2CCC998-628F-46AF-A013-C084BFB934F1}">
      <dsp:nvSpPr>
        <dsp:cNvPr id="0" name=""/>
        <dsp:cNvSpPr/>
      </dsp:nvSpPr>
      <dsp:spPr>
        <a:xfrm>
          <a:off x="58165" y="5176771"/>
          <a:ext cx="597159" cy="465327"/>
        </a:xfrm>
        <a:prstGeom prst="roundRect">
          <a:avLst>
            <a:gd name="adj" fmla="val 10000"/>
          </a:avLst>
        </a:prstGeom>
        <a:blipFill>
          <a:blip xmlns:r="http://schemas.openxmlformats.org/officeDocument/2006/relationships" r:embed="rId17">
            <a:extLst>
              <a:ext uri="{96DAC541-7B7A-43D3-8B79-37D633B846F1}">
                <asvg:svgBlip xmlns:asvg="http://schemas.microsoft.com/office/drawing/2016/SVG/main" xmlns="" r:embed="rId18"/>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D47DB-C141-4902-8A13-772F101BB667}">
      <dsp:nvSpPr>
        <dsp:cNvPr id="0" name=""/>
        <dsp:cNvSpPr/>
      </dsp:nvSpPr>
      <dsp:spPr>
        <a:xfrm>
          <a:off x="0" y="5758431"/>
          <a:ext cx="2985796" cy="5816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Learn</a:t>
          </a:r>
        </a:p>
      </dsp:txBody>
      <dsp:txXfrm>
        <a:off x="655325" y="5758431"/>
        <a:ext cx="2330470" cy="581659"/>
      </dsp:txXfrm>
    </dsp:sp>
    <dsp:sp modelId="{44D141AE-05F4-4EFE-B01A-48DC1129FF58}">
      <dsp:nvSpPr>
        <dsp:cNvPr id="0" name=""/>
        <dsp:cNvSpPr/>
      </dsp:nvSpPr>
      <dsp:spPr>
        <a:xfrm>
          <a:off x="58165" y="5816597"/>
          <a:ext cx="597159" cy="465327"/>
        </a:xfrm>
        <a:prstGeom prst="roundRect">
          <a:avLst>
            <a:gd name="adj" fmla="val 10000"/>
          </a:avLst>
        </a:prstGeom>
        <a:blipFill>
          <a:blip xmlns:r="http://schemas.openxmlformats.org/officeDocument/2006/relationships" r:embed="rId19">
            <a:extLst>
              <a:ext uri="{96DAC541-7B7A-43D3-8B79-37D633B846F1}">
                <asvg:svgBlip xmlns:asvg="http://schemas.microsoft.com/office/drawing/2016/SVG/main" xmlns="" r:embed="rId2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C3E38-B33A-43C6-B710-3482540A6DCE}" type="datetimeFigureOut">
              <a:rPr lang="en-US" smtClean="0"/>
              <a:t>3/25/2021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FE0D1-4D17-4FE1-B6DF-799C83427E82}" type="slidenum">
              <a:rPr lang="en-US" smtClean="0"/>
              <a:t>‹#›</a:t>
            </a:fld>
            <a:endParaRPr lang="en-US"/>
          </a:p>
        </p:txBody>
      </p:sp>
    </p:spTree>
    <p:extLst>
      <p:ext uri="{BB962C8B-B14F-4D97-AF65-F5344CB8AC3E}">
        <p14:creationId xmlns:p14="http://schemas.microsoft.com/office/powerpoint/2010/main" val="1665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My name is Jason Knight and I’m the Sr. Scrum Master in the Mortgage department. Over the past few months, I’ve been grappling with recommending a way for agile teams to use metrics in their work. Most metrics I’ve </a:t>
            </a:r>
            <a:r>
              <a:rPr lang="en-US" dirty="0" smtClean="0"/>
              <a:t>encountered </a:t>
            </a:r>
            <a:r>
              <a:rPr lang="en-US" dirty="0"/>
              <a:t>can be misused and create pain, so I figured I’d talk about a way to link big goals, strategy, metrics and execution in a way that minimizes that possibility. Buckle up, we’re </a:t>
            </a:r>
            <a:r>
              <a:rPr lang="en-US" dirty="0" err="1"/>
              <a:t>gonna</a:t>
            </a:r>
            <a:r>
              <a:rPr lang="en-US" dirty="0"/>
              <a:t> talk about how NOT to screw up metrics in Scrum.</a:t>
            </a:r>
          </a:p>
        </p:txBody>
      </p:sp>
      <p:sp>
        <p:nvSpPr>
          <p:cNvPr id="4" name="Slide Number Placeholder 3"/>
          <p:cNvSpPr>
            <a:spLocks noGrp="1"/>
          </p:cNvSpPr>
          <p:nvPr>
            <p:ph type="sldNum" sz="quarter" idx="5"/>
          </p:nvPr>
        </p:nvSpPr>
        <p:spPr/>
        <p:txBody>
          <a:bodyPr/>
          <a:lstStyle/>
          <a:p>
            <a:fld id="{BBDFE0D1-4D17-4FE1-B6DF-799C83427E82}" type="slidenum">
              <a:rPr lang="en-US" smtClean="0"/>
              <a:t>1</a:t>
            </a:fld>
            <a:endParaRPr lang="en-US"/>
          </a:p>
        </p:txBody>
      </p:sp>
    </p:spTree>
    <p:extLst>
      <p:ext uri="{BB962C8B-B14F-4D97-AF65-F5344CB8AC3E}">
        <p14:creationId xmlns:p14="http://schemas.microsoft.com/office/powerpoint/2010/main" val="316565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reached Scrum teams and their Product Backlogs, we need a way for them create their Sprint Goals and measure progress towards accomplishing the BHAG through the strategic pillars. One way to do this is to use techniques like Wildly Important Goals or Objectives with Key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r>
              <a:rPr lang="en-US" dirty="0"/>
              <a:t>In short, each are structured goal creation techniques that rely on collaborative work, frequent inspection of measurable outcomes, and alignment with larger goals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r>
              <a:rPr lang="en-US" dirty="0" err="1"/>
              <a:t>WiGs</a:t>
            </a:r>
            <a:r>
              <a:rPr lang="en-US" dirty="0"/>
              <a:t> and OKR both use a similar structure, here’s an example: “Increase/decrease </a:t>
            </a:r>
            <a:r>
              <a:rPr lang="en-US" i="1" dirty="0"/>
              <a:t>something</a:t>
            </a:r>
            <a:r>
              <a:rPr lang="en-US" i="0" dirty="0"/>
              <a:t> from </a:t>
            </a:r>
            <a:r>
              <a:rPr lang="en-US" i="1" dirty="0"/>
              <a:t>some point</a:t>
            </a:r>
            <a:r>
              <a:rPr lang="en-US" i="0" dirty="0"/>
              <a:t> to </a:t>
            </a:r>
            <a:r>
              <a:rPr lang="en-US" i="1" dirty="0"/>
              <a:t>another point</a:t>
            </a:r>
            <a:r>
              <a:rPr lang="en-US" i="0" dirty="0"/>
              <a:t> by </a:t>
            </a:r>
            <a:r>
              <a:rPr lang="en-US" i="1" dirty="0"/>
              <a:t>some date in the future</a:t>
            </a:r>
            <a:r>
              <a:rPr lang="en-US" i="0" dirty="0"/>
              <a:t>. OKR’s take it a bit further by including Key Results that measure either quantifiable metrics that indicate progress or qualitative milestones that do the same. Here’s an example OKR</a:t>
            </a:r>
          </a:p>
          <a:p>
            <a:r>
              <a:rPr lang="en-US" dirty="0"/>
              <a:t>[animation]</a:t>
            </a:r>
          </a:p>
          <a:p>
            <a:r>
              <a:rPr lang="en-US" dirty="0"/>
              <a:t>Notice the quantifiable metrics that may be tracked on a chart like the ones you see under our BHAG building. This is a crucial link between the BHAG and a Scrum team’s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r>
              <a:rPr lang="en-US" dirty="0"/>
              <a:t>There are many sources of helpful metrics you might use in </a:t>
            </a:r>
            <a:r>
              <a:rPr lang="en-US" dirty="0" err="1"/>
              <a:t>WiGs</a:t>
            </a:r>
            <a:r>
              <a:rPr lang="en-US" dirty="0"/>
              <a:t> and OKRs. One of which we’ll look at next, </a:t>
            </a:r>
            <a:r>
              <a:rPr lang="en-US" dirty="0" err="1"/>
              <a:t>Scrum.org’s</a:t>
            </a:r>
            <a:r>
              <a:rPr lang="en-US" dirty="0"/>
              <a:t> </a:t>
            </a:r>
            <a:r>
              <a:rPr lang="en-US" i="1" dirty="0"/>
              <a:t>Evidence Based Management for Software Development</a:t>
            </a:r>
            <a:r>
              <a:rPr lang="en-US" i="0" dirty="0"/>
              <a:t> guide.</a:t>
            </a:r>
            <a:endParaRPr lang="en-US" dirty="0"/>
          </a:p>
        </p:txBody>
      </p:sp>
      <p:sp>
        <p:nvSpPr>
          <p:cNvPr id="4" name="Slide Number Placeholder 3"/>
          <p:cNvSpPr>
            <a:spLocks noGrp="1"/>
          </p:cNvSpPr>
          <p:nvPr>
            <p:ph type="sldNum" sz="quarter" idx="5"/>
          </p:nvPr>
        </p:nvSpPr>
        <p:spPr/>
        <p:txBody>
          <a:bodyPr/>
          <a:lstStyle/>
          <a:p>
            <a:fld id="{BBDFE0D1-4D17-4FE1-B6DF-799C83427E82}" type="slidenum">
              <a:rPr lang="en-US" smtClean="0"/>
              <a:t>10</a:t>
            </a:fld>
            <a:endParaRPr lang="en-US"/>
          </a:p>
        </p:txBody>
      </p:sp>
    </p:spTree>
    <p:extLst>
      <p:ext uri="{BB962C8B-B14F-4D97-AF65-F5344CB8AC3E}">
        <p14:creationId xmlns:p14="http://schemas.microsoft.com/office/powerpoint/2010/main" val="65028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EBM guide recommends 4 Key Value Areas that can be measured to help an organization inspect and adapt in order to improve how it optimizes the value it produces, how it manages its risk, and avoids waste. They are:</a:t>
            </a:r>
          </a:p>
          <a:p>
            <a:pPr marL="171450" indent="-171450">
              <a:buFontTx/>
              <a:buChar char="-"/>
            </a:pPr>
            <a:r>
              <a:rPr lang="en-US" dirty="0"/>
              <a:t>Unrealized Value</a:t>
            </a:r>
          </a:p>
          <a:p>
            <a:pPr marL="171450" indent="-171450">
              <a:buFontTx/>
              <a:buChar char="-"/>
            </a:pPr>
            <a:r>
              <a:rPr lang="en-US" dirty="0"/>
              <a:t>Current Value</a:t>
            </a:r>
          </a:p>
          <a:p>
            <a:pPr marL="171450" indent="-171450">
              <a:buFontTx/>
              <a:buChar char="-"/>
            </a:pPr>
            <a:r>
              <a:rPr lang="en-US" dirty="0"/>
              <a:t>Ability to Innovate</a:t>
            </a:r>
          </a:p>
          <a:p>
            <a:pPr marL="171450" indent="-171450">
              <a:buFontTx/>
              <a:buChar char="-"/>
            </a:pPr>
            <a:r>
              <a:rPr lang="en-US" dirty="0"/>
              <a:t>Time to Market</a:t>
            </a:r>
          </a:p>
          <a:p>
            <a:pPr marL="0" indent="0">
              <a:buFontTx/>
              <a:buNone/>
            </a:pPr>
            <a:r>
              <a:rPr lang="en-US" dirty="0"/>
              <a:t>Alright, it’s finally time to meet some of those metrics we talked about earlier. Armed with our BHAG, strategic pillars, investment and goals, let’s dive in!</a:t>
            </a:r>
          </a:p>
        </p:txBody>
      </p:sp>
      <p:sp>
        <p:nvSpPr>
          <p:cNvPr id="4" name="Slide Number Placeholder 3"/>
          <p:cNvSpPr>
            <a:spLocks noGrp="1"/>
          </p:cNvSpPr>
          <p:nvPr>
            <p:ph type="sldNum" sz="quarter" idx="5"/>
          </p:nvPr>
        </p:nvSpPr>
        <p:spPr/>
        <p:txBody>
          <a:bodyPr/>
          <a:lstStyle/>
          <a:p>
            <a:fld id="{BBDFE0D1-4D17-4FE1-B6DF-799C83427E82}" type="slidenum">
              <a:rPr lang="en-US" smtClean="0"/>
              <a:t>11</a:t>
            </a:fld>
            <a:endParaRPr lang="en-US"/>
          </a:p>
        </p:txBody>
      </p:sp>
    </p:spTree>
    <p:extLst>
      <p:ext uri="{BB962C8B-B14F-4D97-AF65-F5344CB8AC3E}">
        <p14:creationId xmlns:p14="http://schemas.microsoft.com/office/powerpoint/2010/main" val="3430380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 few of the metrics we might use. Notice, each are organized within a Key Value area. This is important because it helps you measure the things most important to your goals, strategy investment, and ultimately your BHAG. </a:t>
            </a:r>
          </a:p>
          <a:p>
            <a:endParaRPr lang="en-US" dirty="0"/>
          </a:p>
          <a:p>
            <a:r>
              <a:rPr lang="en-US" dirty="0"/>
              <a:t>Let’s pause here for a moment and get some interactivity going. I’ll you all a question, and we’ll have a conversation about these things. Feel free to ask about what some of these mean. </a:t>
            </a:r>
          </a:p>
          <a:p>
            <a:endParaRPr lang="en-US" dirty="0"/>
          </a:p>
          <a:p>
            <a:r>
              <a:rPr lang="en-US" dirty="0"/>
              <a:t>Which of these metrics do you see as most important to measure in your teams?</a:t>
            </a:r>
          </a:p>
        </p:txBody>
      </p:sp>
      <p:sp>
        <p:nvSpPr>
          <p:cNvPr id="4" name="Slide Number Placeholder 3"/>
          <p:cNvSpPr>
            <a:spLocks noGrp="1"/>
          </p:cNvSpPr>
          <p:nvPr>
            <p:ph type="sldNum" sz="quarter" idx="5"/>
          </p:nvPr>
        </p:nvSpPr>
        <p:spPr/>
        <p:txBody>
          <a:bodyPr/>
          <a:lstStyle/>
          <a:p>
            <a:fld id="{BBDFE0D1-4D17-4FE1-B6DF-799C83427E82}" type="slidenum">
              <a:rPr lang="en-US" smtClean="0"/>
              <a:t>12</a:t>
            </a:fld>
            <a:endParaRPr lang="en-US"/>
          </a:p>
        </p:txBody>
      </p:sp>
    </p:spTree>
    <p:extLst>
      <p:ext uri="{BB962C8B-B14F-4D97-AF65-F5344CB8AC3E}">
        <p14:creationId xmlns:p14="http://schemas.microsoft.com/office/powerpoint/2010/main" val="1019128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created our </a:t>
            </a:r>
            <a:r>
              <a:rPr lang="en-US" dirty="0" err="1"/>
              <a:t>WiGs</a:t>
            </a:r>
            <a:r>
              <a:rPr lang="en-US" dirty="0"/>
              <a:t> and OKR’s and important metrics, we need to keep our focus on how the results of our work are affecting them. One way we could do this is by having a scoreboard displaying our progress Sprint over Sprint. Notice we organize each visualization of progress by the strategic pillar and goal it is serving. Doing this keeps us remembering our strategic framework and increases the chance that we say “no” to work that distracts us. We also avoid being inattentive to the results of our work.</a:t>
            </a:r>
          </a:p>
          <a:p>
            <a:endParaRPr lang="en-US" dirty="0"/>
          </a:p>
          <a:p>
            <a:r>
              <a:rPr lang="en-US" dirty="0"/>
              <a:t>This scoreboard should be posted somewhere everyone can get to them. For inspection and adaptation to work, people responsible for the outcomes must have ready access to the impact of their efforts. The scoreboard must be checked frequently. A good time would be during a Sprint Review. There, Scrum teams and their stakeholders can excitedly check to see if they are progressing towards achieving their goals. It’s like a sports team and their fans eagerly watching their score increase or a shot clock run down.</a:t>
            </a:r>
          </a:p>
        </p:txBody>
      </p:sp>
      <p:sp>
        <p:nvSpPr>
          <p:cNvPr id="4" name="Slide Number Placeholder 3"/>
          <p:cNvSpPr>
            <a:spLocks noGrp="1"/>
          </p:cNvSpPr>
          <p:nvPr>
            <p:ph type="sldNum" sz="quarter" idx="5"/>
          </p:nvPr>
        </p:nvSpPr>
        <p:spPr/>
        <p:txBody>
          <a:bodyPr/>
          <a:lstStyle/>
          <a:p>
            <a:fld id="{BBDFE0D1-4D17-4FE1-B6DF-799C83427E82}" type="slidenum">
              <a:rPr lang="en-US" smtClean="0"/>
              <a:t>13</a:t>
            </a:fld>
            <a:endParaRPr lang="en-US"/>
          </a:p>
        </p:txBody>
      </p:sp>
    </p:spTree>
    <p:extLst>
      <p:ext uri="{BB962C8B-B14F-4D97-AF65-F5344CB8AC3E}">
        <p14:creationId xmlns:p14="http://schemas.microsoft.com/office/powerpoint/2010/main" val="428301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before we had reached the level of a Scrum team’s Product Backlog, but we need to go deeper still and create a Portfolio Map with actual backlog items. We can use a technique like Jeff Patton’s </a:t>
            </a:r>
            <a:r>
              <a:rPr lang="en-US" i="1" dirty="0"/>
              <a:t>User Story Mapping</a:t>
            </a:r>
            <a:r>
              <a:rPr lang="en-US" i="0" dirty="0"/>
              <a:t> to create something like what you see here. It’s a 3-dimensional organization of the backlog that tells the story of the portfolio of our work, perhaps across multiple Scrum teams. </a:t>
            </a:r>
            <a:r>
              <a:rPr lang="en-US" dirty="0"/>
              <a:t>A key reason to create a portfolio map is to organize our backlog work into the strategic pillars that support the BHAG. This enables us to take the next, logical step: bringing this into our Scrum teams’ Product backlog.</a:t>
            </a:r>
          </a:p>
        </p:txBody>
      </p:sp>
      <p:sp>
        <p:nvSpPr>
          <p:cNvPr id="4" name="Slide Number Placeholder 3"/>
          <p:cNvSpPr>
            <a:spLocks noGrp="1"/>
          </p:cNvSpPr>
          <p:nvPr>
            <p:ph type="sldNum" sz="quarter" idx="5"/>
          </p:nvPr>
        </p:nvSpPr>
        <p:spPr/>
        <p:txBody>
          <a:bodyPr/>
          <a:lstStyle/>
          <a:p>
            <a:fld id="{BBDFE0D1-4D17-4FE1-B6DF-799C83427E82}" type="slidenum">
              <a:rPr lang="en-US" smtClean="0"/>
              <a:t>14</a:t>
            </a:fld>
            <a:endParaRPr lang="en-US"/>
          </a:p>
        </p:txBody>
      </p:sp>
    </p:spTree>
    <p:extLst>
      <p:ext uri="{BB962C8B-B14F-4D97-AF65-F5344CB8AC3E}">
        <p14:creationId xmlns:p14="http://schemas.microsoft.com/office/powerpoint/2010/main" val="2643483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really home: a flat list product backlog! This is the structure most of us use on a daily basis, only this time we have a clear indication of how the backlog items we work </a:t>
            </a:r>
            <a:r>
              <a:rPr lang="en-US" i="1" dirty="0"/>
              <a:t>each day</a:t>
            </a:r>
            <a:r>
              <a:rPr lang="en-US" i="0" dirty="0"/>
              <a:t> relate to clear goals, measurable results, strategic thinking, and ultimately accomplish a Big Hairy Audacious Goal! It makes clear how the order established by our Product Owners is serving to optimize the value assumed by the strategic framework.</a:t>
            </a:r>
            <a:endParaRPr lang="en-US" dirty="0"/>
          </a:p>
        </p:txBody>
      </p:sp>
      <p:sp>
        <p:nvSpPr>
          <p:cNvPr id="4" name="Slide Number Placeholder 3"/>
          <p:cNvSpPr>
            <a:spLocks noGrp="1"/>
          </p:cNvSpPr>
          <p:nvPr>
            <p:ph type="sldNum" sz="quarter" idx="5"/>
          </p:nvPr>
        </p:nvSpPr>
        <p:spPr/>
        <p:txBody>
          <a:bodyPr/>
          <a:lstStyle/>
          <a:p>
            <a:fld id="{BBDFE0D1-4D17-4FE1-B6DF-799C83427E82}" type="slidenum">
              <a:rPr lang="en-US" smtClean="0"/>
              <a:t>15</a:t>
            </a:fld>
            <a:endParaRPr lang="en-US"/>
          </a:p>
        </p:txBody>
      </p:sp>
    </p:spTree>
    <p:extLst>
      <p:ext uri="{BB962C8B-B14F-4D97-AF65-F5344CB8AC3E}">
        <p14:creationId xmlns:p14="http://schemas.microsoft.com/office/powerpoint/2010/main" val="41231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FE0D1-4D17-4FE1-B6DF-799C83427E82}" type="slidenum">
              <a:rPr lang="en-US" smtClean="0"/>
              <a:t>16</a:t>
            </a:fld>
            <a:endParaRPr lang="en-US"/>
          </a:p>
        </p:txBody>
      </p:sp>
    </p:spTree>
    <p:extLst>
      <p:ext uri="{BB962C8B-B14F-4D97-AF65-F5344CB8AC3E}">
        <p14:creationId xmlns:p14="http://schemas.microsoft.com/office/powerpoint/2010/main" val="2868281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often helpful to have a Release Roadmap. This can be done fairly simply by slicing up an ordered backlog into chunks that accomplish significant impact in the market. Having these distinctions can help to coordinate things like marketing, training, and product communication by telling the story of a </a:t>
            </a:r>
            <a:r>
              <a:rPr lang="en-US" dirty="0" err="1"/>
              <a:t>long’ish</a:t>
            </a:r>
            <a:r>
              <a:rPr lang="en-US" dirty="0"/>
              <a:t> span of time. I should say that these Roadmaps should also be treated as guidelines and not handcuffs; if Scrum teams discover new realities in the market place, the organization should leap at the opportunity to harness that opportunity to gain competitive advantage. So now we have this colorful framework for understanding our work, what do we </a:t>
            </a:r>
            <a:r>
              <a:rPr lang="en-US" i="1" dirty="0"/>
              <a:t>actually do to accomplish it?!</a:t>
            </a:r>
          </a:p>
        </p:txBody>
      </p:sp>
      <p:sp>
        <p:nvSpPr>
          <p:cNvPr id="4" name="Slide Number Placeholder 3"/>
          <p:cNvSpPr>
            <a:spLocks noGrp="1"/>
          </p:cNvSpPr>
          <p:nvPr>
            <p:ph type="sldNum" sz="quarter" idx="5"/>
          </p:nvPr>
        </p:nvSpPr>
        <p:spPr/>
        <p:txBody>
          <a:bodyPr/>
          <a:lstStyle/>
          <a:p>
            <a:fld id="{BBDFE0D1-4D17-4FE1-B6DF-799C83427E82}" type="slidenum">
              <a:rPr lang="en-US" smtClean="0"/>
              <a:t>17</a:t>
            </a:fld>
            <a:endParaRPr lang="en-US"/>
          </a:p>
        </p:txBody>
      </p:sp>
    </p:spTree>
    <p:extLst>
      <p:ext uri="{BB962C8B-B14F-4D97-AF65-F5344CB8AC3E}">
        <p14:creationId xmlns:p14="http://schemas.microsoft.com/office/powerpoint/2010/main" val="2578302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you </a:t>
            </a:r>
            <a:r>
              <a:rPr lang="en-US" i="1" dirty="0"/>
              <a:t>Keep Calm, and Scrum On</a:t>
            </a:r>
            <a:r>
              <a:rPr lang="en-US" i="0" dirty="0"/>
              <a:t>. We dedicate ourselves to using Scrum to its fullest extent and even scale it if absolutely necessary. </a:t>
            </a:r>
          </a:p>
          <a:p>
            <a:endParaRPr lang="en-US" i="0" dirty="0"/>
          </a:p>
          <a:p>
            <a:r>
              <a:rPr lang="en-US" i="0" dirty="0"/>
              <a:t>A quick note on scaling, done improperly, scaling Scrum can introduce a good deal of arbitrary management structure. This includes roles, processes, and measurements that don’t increase the agility of the Scrum teams or the business agility of the organization. A structure like the one we’ve been building can help keep those negative effects at bay, but it’s crucial to pick a scaling framework that is also designed to preserve the elements of Scrum that support agility. I’d recommend you check out the Nexus Guide from Scrum.org if you want to dig deeper into that kind of scaling framework.</a:t>
            </a:r>
          </a:p>
          <a:p>
            <a:endParaRPr lang="en-US" i="0" dirty="0"/>
          </a:p>
          <a:p>
            <a:r>
              <a:rPr lang="en-US" i="0" dirty="0"/>
              <a:t>The main takeaway from this slide is the onion. Notice how the BHAG, strategic pillars, </a:t>
            </a:r>
            <a:r>
              <a:rPr lang="en-US" i="0" dirty="0" err="1"/>
              <a:t>etc</a:t>
            </a:r>
            <a:r>
              <a:rPr lang="en-US" i="0" dirty="0"/>
              <a:t> can be talked about in Sprint Planning and even Daily Scrums! In your day-to-day work, you could know how what you’re doing is making progress towards something important </a:t>
            </a:r>
            <a:r>
              <a:rPr lang="en-US" i="1" dirty="0"/>
              <a:t>and</a:t>
            </a:r>
            <a:r>
              <a:rPr lang="en-US" i="0" dirty="0"/>
              <a:t> executives can see the same!</a:t>
            </a:r>
            <a:endParaRPr lang="en-US" dirty="0"/>
          </a:p>
        </p:txBody>
      </p:sp>
      <p:sp>
        <p:nvSpPr>
          <p:cNvPr id="4" name="Slide Number Placeholder 3"/>
          <p:cNvSpPr>
            <a:spLocks noGrp="1"/>
          </p:cNvSpPr>
          <p:nvPr>
            <p:ph type="sldNum" sz="quarter" idx="5"/>
          </p:nvPr>
        </p:nvSpPr>
        <p:spPr/>
        <p:txBody>
          <a:bodyPr/>
          <a:lstStyle/>
          <a:p>
            <a:fld id="{BBDFE0D1-4D17-4FE1-B6DF-799C83427E82}" type="slidenum">
              <a:rPr lang="en-US" smtClean="0"/>
              <a:t>18</a:t>
            </a:fld>
            <a:endParaRPr lang="en-US"/>
          </a:p>
        </p:txBody>
      </p:sp>
    </p:spTree>
    <p:extLst>
      <p:ext uri="{BB962C8B-B14F-4D97-AF65-F5344CB8AC3E}">
        <p14:creationId xmlns:p14="http://schemas.microsoft.com/office/powerpoint/2010/main" val="2889599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any structure needs to be maintained and updated. Think of your home. You clean it, paint it, fix leaking roofs, and even renovate it. This structure is maintained by strong learning loops. To do that, Scrum teams and stakeholders dedicate time to creating transparency around the impact of what is being produced, inspect it to determine if what is produced is desired, and adapt what we’re doing to get more of what we want and less of what we don’t want. Think Sprint Reviews, Sprint Retrospectives, strategy sessions, and release planning. In all of these types of events, the reality of our work feeds crucial information into this whole system which can be updated to better meet the challenges of changing environments.</a:t>
            </a:r>
          </a:p>
          <a:p>
            <a:endParaRPr lang="en-US" dirty="0"/>
          </a:p>
          <a:p>
            <a:r>
              <a:rPr lang="en-US" dirty="0"/>
              <a:t>A word of caution, if Scrum teams and organization do </a:t>
            </a:r>
            <a:r>
              <a:rPr lang="en-US" i="1" dirty="0"/>
              <a:t>not</a:t>
            </a:r>
            <a:r>
              <a:rPr lang="en-US" i="0" dirty="0"/>
              <a:t> have these kinds of learning loops, it’s structure and process will move inexorably away from what is appropriate for reality and towards useless tradition. Too much of that, and we may fall off a cliff into chaos when what we spend our resources to produce won’t bring us what we need to stay in business.</a:t>
            </a:r>
          </a:p>
          <a:p>
            <a:endParaRPr lang="en-US" i="0" dirty="0"/>
          </a:p>
          <a:p>
            <a:r>
              <a:rPr lang="en-US" dirty="0"/>
              <a:t>I hope you can now see how carefully created structure can help us to avoid many problems and achieve incredible things. Regarding the metrics we track, It helps us choose good ones, avoid the ones that don’t really matter, and keep those good metrics from going bad. Most importantly IMHO, it helps executives trust </a:t>
            </a:r>
            <a:r>
              <a:rPr lang="en-US"/>
              <a:t>and support </a:t>
            </a:r>
            <a:r>
              <a:rPr lang="en-US" dirty="0"/>
              <a:t>Scrum teams, Scrum teams trust that their work is meaningful and effective, and organizations solve important problems that no individual could on their own.</a:t>
            </a:r>
          </a:p>
        </p:txBody>
      </p:sp>
      <p:sp>
        <p:nvSpPr>
          <p:cNvPr id="4" name="Slide Number Placeholder 3"/>
          <p:cNvSpPr>
            <a:spLocks noGrp="1"/>
          </p:cNvSpPr>
          <p:nvPr>
            <p:ph type="sldNum" sz="quarter" idx="5"/>
          </p:nvPr>
        </p:nvSpPr>
        <p:spPr/>
        <p:txBody>
          <a:bodyPr/>
          <a:lstStyle/>
          <a:p>
            <a:fld id="{BBDFE0D1-4D17-4FE1-B6DF-799C83427E82}" type="slidenum">
              <a:rPr lang="en-US" smtClean="0"/>
              <a:t>19</a:t>
            </a:fld>
            <a:endParaRPr lang="en-US"/>
          </a:p>
        </p:txBody>
      </p:sp>
    </p:spTree>
    <p:extLst>
      <p:ext uri="{BB962C8B-B14F-4D97-AF65-F5344CB8AC3E}">
        <p14:creationId xmlns:p14="http://schemas.microsoft.com/office/powerpoint/2010/main" val="226731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I’d be remiss if I didn’t acknowledge the author of most of the content in this talk, Ravi Verma</a:t>
            </a:r>
            <a:r>
              <a:rPr lang="en-US" dirty="0" smtClean="0"/>
              <a:t>.</a:t>
            </a:r>
            <a:r>
              <a:rPr lang="en-US" baseline="0" dirty="0" smtClean="0"/>
              <a:t> </a:t>
            </a:r>
            <a:r>
              <a:rPr lang="en-US" baseline="0" dirty="0" err="1" smtClean="0"/>
              <a:t>Ravis</a:t>
            </a:r>
            <a:r>
              <a:rPr lang="en-US" baseline="0" dirty="0" smtClean="0"/>
              <a:t> has spent decades honing his craft, consulting with companies big and small, and growing to be an important part of </a:t>
            </a:r>
            <a:r>
              <a:rPr lang="en-US" baseline="0" dirty="0" err="1" smtClean="0"/>
              <a:t>Scrum.org’s</a:t>
            </a:r>
            <a:r>
              <a:rPr lang="en-US" baseline="0" dirty="0" smtClean="0"/>
              <a:t> Professional Scrum trainer community.</a:t>
            </a:r>
            <a:r>
              <a:rPr lang="en-US" dirty="0" smtClean="0"/>
              <a:t> I chose</a:t>
            </a:r>
            <a:r>
              <a:rPr lang="en-US" baseline="0" dirty="0" smtClean="0"/>
              <a:t> his talk to respectively pilfer because he </a:t>
            </a:r>
            <a:r>
              <a:rPr lang="en-US" dirty="0" smtClean="0"/>
              <a:t>has </a:t>
            </a:r>
            <a:r>
              <a:rPr lang="en-US" dirty="0"/>
              <a:t>way more enterprise coaching experience than </a:t>
            </a:r>
            <a:r>
              <a:rPr lang="en-US" dirty="0" smtClean="0"/>
              <a:t>I do. He developed </a:t>
            </a:r>
            <a:r>
              <a:rPr lang="en-US" dirty="0"/>
              <a:t>most of the content in this talk. I </a:t>
            </a:r>
            <a:r>
              <a:rPr lang="en-US" dirty="0" smtClean="0"/>
              <a:t>have added in a few slides</a:t>
            </a:r>
            <a:r>
              <a:rPr lang="en-US" baseline="0" dirty="0" smtClean="0"/>
              <a:t> to go deeper on metrics</a:t>
            </a:r>
            <a:r>
              <a:rPr lang="en-US" dirty="0" smtClean="0"/>
              <a:t>, </a:t>
            </a:r>
            <a:r>
              <a:rPr lang="en-US" dirty="0"/>
              <a:t>but the structure of “Strategic Scrum” is </a:t>
            </a:r>
            <a:r>
              <a:rPr lang="en-US" dirty="0" smtClean="0"/>
              <a:t>his.</a:t>
            </a:r>
            <a:r>
              <a:rPr lang="en-US" baseline="0" dirty="0" smtClean="0"/>
              <a:t> Credit where credit is due.</a:t>
            </a:r>
          </a:p>
          <a:p>
            <a:endParaRPr lang="en-US" baseline="0" dirty="0" smtClean="0"/>
          </a:p>
          <a:p>
            <a:r>
              <a:rPr lang="en-US" baseline="0" dirty="0" smtClean="0"/>
              <a:t>As a side note, Ravi has worked as an enterprise coach for a Federal bank. If you are listening to this talk and ever wish you could get coaching help here at BOKF, I can recommend Ravi highly for you to consider.</a:t>
            </a:r>
          </a:p>
          <a:p>
            <a:endParaRPr lang="en-US" baseline="0" dirty="0" smtClean="0"/>
          </a:p>
          <a:p>
            <a:r>
              <a:rPr lang="en-US" baseline="0" dirty="0" smtClean="0"/>
              <a:t>Ok, on with the show.</a:t>
            </a:r>
            <a:endParaRPr lang="en-US" dirty="0" smtClean="0"/>
          </a:p>
        </p:txBody>
      </p:sp>
      <p:sp>
        <p:nvSpPr>
          <p:cNvPr id="4" name="Slide Number Placeholder 3"/>
          <p:cNvSpPr>
            <a:spLocks noGrp="1"/>
          </p:cNvSpPr>
          <p:nvPr>
            <p:ph type="sldNum" sz="quarter" idx="5"/>
          </p:nvPr>
        </p:nvSpPr>
        <p:spPr/>
        <p:txBody>
          <a:bodyPr/>
          <a:lstStyle/>
          <a:p>
            <a:fld id="{BBDFE0D1-4D17-4FE1-B6DF-799C83427E82}" type="slidenum">
              <a:rPr lang="en-US" smtClean="0"/>
              <a:t>2</a:t>
            </a:fld>
            <a:endParaRPr lang="en-US"/>
          </a:p>
        </p:txBody>
      </p:sp>
    </p:spTree>
    <p:extLst>
      <p:ext uri="{BB962C8B-B14F-4D97-AF65-F5344CB8AC3E}">
        <p14:creationId xmlns:p14="http://schemas.microsoft.com/office/powerpoint/2010/main" val="401144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FE0D1-4D17-4FE1-B6DF-799C83427E82}" type="slidenum">
              <a:rPr lang="en-US" smtClean="0"/>
              <a:t>20</a:t>
            </a:fld>
            <a:endParaRPr lang="en-US"/>
          </a:p>
        </p:txBody>
      </p:sp>
    </p:spTree>
    <p:extLst>
      <p:ext uri="{BB962C8B-B14F-4D97-AF65-F5344CB8AC3E}">
        <p14:creationId xmlns:p14="http://schemas.microsoft.com/office/powerpoint/2010/main" val="51637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FE0D1-4D17-4FE1-B6DF-799C83427E82}" type="slidenum">
              <a:rPr lang="en-US" smtClean="0"/>
              <a:t>21</a:t>
            </a:fld>
            <a:endParaRPr lang="en-US"/>
          </a:p>
        </p:txBody>
      </p:sp>
    </p:spTree>
    <p:extLst>
      <p:ext uri="{BB962C8B-B14F-4D97-AF65-F5344CB8AC3E}">
        <p14:creationId xmlns:p14="http://schemas.microsoft.com/office/powerpoint/2010/main" val="313655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start with a </a:t>
            </a:r>
            <a:r>
              <a:rPr lang="en-US" dirty="0" smtClean="0"/>
              <a:t>poll. Please go to menti.com and enter in code 1669 4783. I’ll go there now.</a:t>
            </a:r>
            <a:endParaRPr lang="en-US" dirty="0"/>
          </a:p>
        </p:txBody>
      </p:sp>
      <p:sp>
        <p:nvSpPr>
          <p:cNvPr id="4" name="Slide Number Placeholder 3"/>
          <p:cNvSpPr>
            <a:spLocks noGrp="1"/>
          </p:cNvSpPr>
          <p:nvPr>
            <p:ph type="sldNum" sz="quarter" idx="5"/>
          </p:nvPr>
        </p:nvSpPr>
        <p:spPr/>
        <p:txBody>
          <a:bodyPr/>
          <a:lstStyle/>
          <a:p>
            <a:fld id="{BBDFE0D1-4D17-4FE1-B6DF-799C83427E82}" type="slidenum">
              <a:rPr lang="en-US" smtClean="0"/>
              <a:t>3</a:t>
            </a:fld>
            <a:endParaRPr lang="en-US"/>
          </a:p>
        </p:txBody>
      </p:sp>
    </p:spTree>
    <p:extLst>
      <p:ext uri="{BB962C8B-B14F-4D97-AF65-F5344CB8AC3E}">
        <p14:creationId xmlns:p14="http://schemas.microsoft.com/office/powerpoint/2010/main" val="284591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kind of </a:t>
            </a:r>
            <a:r>
              <a:rPr lang="en-US" dirty="0" smtClean="0"/>
              <a:t>understanding between CXO’s and Scrum teams </a:t>
            </a:r>
            <a:r>
              <a:rPr lang="en-US" dirty="0"/>
              <a:t>important? When alignment and understanding is low, you may hear these kinds of questions. </a:t>
            </a:r>
            <a:endParaRPr lang="en-US" dirty="0" smtClean="0"/>
          </a:p>
          <a:p>
            <a:endParaRPr lang="en-US" dirty="0" smtClean="0"/>
          </a:p>
          <a:p>
            <a:r>
              <a:rPr lang="en-US" dirty="0" smtClean="0"/>
              <a:t>Executives </a:t>
            </a:r>
            <a:r>
              <a:rPr lang="en-US" dirty="0"/>
              <a:t>may become confused, disappointed, or upset with Scrum teams and Scrum teams may feel the same way about their executive leadership. One thing seems likely to me. They both may recognize that they have big problems and don’t know what to do about them.</a:t>
            </a:r>
          </a:p>
        </p:txBody>
      </p:sp>
      <p:sp>
        <p:nvSpPr>
          <p:cNvPr id="4" name="Slide Number Placeholder 3"/>
          <p:cNvSpPr>
            <a:spLocks noGrp="1"/>
          </p:cNvSpPr>
          <p:nvPr>
            <p:ph type="sldNum" sz="quarter" idx="5"/>
          </p:nvPr>
        </p:nvSpPr>
        <p:spPr/>
        <p:txBody>
          <a:bodyPr/>
          <a:lstStyle/>
          <a:p>
            <a:fld id="{BBDFE0D1-4D17-4FE1-B6DF-799C83427E82}" type="slidenum">
              <a:rPr lang="en-US" smtClean="0"/>
              <a:t>4</a:t>
            </a:fld>
            <a:endParaRPr lang="en-US"/>
          </a:p>
        </p:txBody>
      </p:sp>
    </p:spTree>
    <p:extLst>
      <p:ext uri="{BB962C8B-B14F-4D97-AF65-F5344CB8AC3E}">
        <p14:creationId xmlns:p14="http://schemas.microsoft.com/office/powerpoint/2010/main" val="211637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big problems exist, one approach is to </a:t>
            </a:r>
            <a:r>
              <a:rPr lang="en-US" dirty="0" smtClean="0"/>
              <a:t>tackling them is to choose important measurements that track progress towards fixing them. I’ve </a:t>
            </a:r>
            <a:r>
              <a:rPr lang="en-US" dirty="0"/>
              <a:t>learned over the years is that even </a:t>
            </a:r>
            <a:r>
              <a:rPr lang="en-US" dirty="0" smtClean="0"/>
              <a:t>well-intentioned </a:t>
            </a:r>
            <a:r>
              <a:rPr lang="en-US" dirty="0"/>
              <a:t>metrics can go </a:t>
            </a:r>
            <a:r>
              <a:rPr lang="en-US" dirty="0" smtClean="0"/>
              <a:t>bad.</a:t>
            </a:r>
            <a:r>
              <a:rPr lang="en-US" baseline="0" dirty="0" smtClean="0"/>
              <a:t> They can even </a:t>
            </a:r>
            <a:r>
              <a:rPr lang="en-US" dirty="0" smtClean="0"/>
              <a:t>produce what </a:t>
            </a:r>
            <a:r>
              <a:rPr lang="en-US" dirty="0"/>
              <a:t>you don’t want </a:t>
            </a:r>
            <a:r>
              <a:rPr lang="en-US" dirty="0" smtClean="0"/>
              <a:t>rather than </a:t>
            </a:r>
            <a:r>
              <a:rPr lang="en-US" dirty="0"/>
              <a:t>the things you do. </a:t>
            </a:r>
          </a:p>
          <a:p>
            <a:r>
              <a:rPr lang="en-US" dirty="0"/>
              <a:t>[animation]</a:t>
            </a:r>
          </a:p>
          <a:p>
            <a:r>
              <a:rPr lang="en-US" dirty="0"/>
              <a:t>I read a story about a company that wanted to improve the quality of its software, so it started measure # of bugs found. They paid a small reward, we’ll say $2 for every bug the QA department found. </a:t>
            </a:r>
            <a:r>
              <a:rPr lang="en-US" dirty="0" smtClean="0"/>
              <a:t>As</a:t>
            </a:r>
            <a:r>
              <a:rPr lang="en-US" baseline="0" dirty="0" smtClean="0"/>
              <a:t> a result,</a:t>
            </a:r>
            <a:r>
              <a:rPr lang="en-US" dirty="0" smtClean="0"/>
              <a:t> an unexpected but predictable things happened. Developers </a:t>
            </a:r>
            <a:r>
              <a:rPr lang="en-US" dirty="0"/>
              <a:t>and QA </a:t>
            </a:r>
            <a:r>
              <a:rPr lang="en-US" dirty="0" smtClean="0"/>
              <a:t>folks conspired to game the system. Developers would introduce bugs</a:t>
            </a:r>
            <a:r>
              <a:rPr lang="en-US" baseline="0" dirty="0" smtClean="0"/>
              <a:t> and</a:t>
            </a:r>
            <a:r>
              <a:rPr lang="en-US" dirty="0" smtClean="0"/>
              <a:t> </a:t>
            </a:r>
            <a:r>
              <a:rPr lang="en-US" dirty="0"/>
              <a:t>QA </a:t>
            </a:r>
            <a:r>
              <a:rPr lang="en-US" dirty="0" smtClean="0"/>
              <a:t>would </a:t>
            </a:r>
            <a:r>
              <a:rPr lang="en-US" dirty="0"/>
              <a:t>“find” them. </a:t>
            </a:r>
            <a:r>
              <a:rPr lang="en-US" dirty="0" smtClean="0"/>
              <a:t>They</a:t>
            </a:r>
            <a:r>
              <a:rPr lang="en-US" baseline="0" dirty="0" smtClean="0"/>
              <a:t> split the rewards amongst themselves</a:t>
            </a:r>
            <a:r>
              <a:rPr lang="en-US" dirty="0" smtClean="0"/>
              <a:t>. There’s a</a:t>
            </a:r>
            <a:r>
              <a:rPr lang="en-US" baseline="0" dirty="0" smtClean="0"/>
              <a:t> saying, “Game theory works. Make sure you create the right game.”</a:t>
            </a:r>
            <a:endParaRPr lang="en-US" dirty="0"/>
          </a:p>
          <a:p>
            <a:r>
              <a:rPr lang="en-US" dirty="0"/>
              <a:t>[animation]</a:t>
            </a:r>
          </a:p>
          <a:p>
            <a:r>
              <a:rPr lang="en-US" dirty="0"/>
              <a:t>Story point velocity can go south as well. Instead of </a:t>
            </a:r>
            <a:r>
              <a:rPr lang="en-US" dirty="0" smtClean="0"/>
              <a:t>a Scrum team using </a:t>
            </a:r>
            <a:r>
              <a:rPr lang="en-US" dirty="0"/>
              <a:t>it as a </a:t>
            </a:r>
            <a:r>
              <a:rPr lang="en-US" dirty="0" smtClean="0"/>
              <a:t>helpful </a:t>
            </a:r>
            <a:r>
              <a:rPr lang="en-US" dirty="0"/>
              <a:t>forecasting metric, organization might start using it to measure productivity. They may even try to normalize story points across multiple teams so that points fit well inside a large Gantt chart</a:t>
            </a:r>
            <a:r>
              <a:rPr lang="en-US" dirty="0" smtClean="0"/>
              <a:t>. They could also decide to charge their customers $2,500 per story point delivered.</a:t>
            </a:r>
            <a:r>
              <a:rPr lang="en-US" baseline="0" dirty="0" smtClean="0"/>
              <a:t> You may laugh at this, but this is what happened at my previous company. The bright side is, if they ever want to increase their revenue, the Scrum teams could just start pointing their stories a bit higher </a:t>
            </a:r>
            <a:r>
              <a:rPr lang="en-US" baseline="0" dirty="0" smtClean="0">
                <a:sym typeface="Wingdings" panose="05000000000000000000" pitchFamily="2" charset="2"/>
              </a:rPr>
              <a:t>.</a:t>
            </a:r>
            <a:endParaRPr lang="en-US" dirty="0"/>
          </a:p>
          <a:p>
            <a:r>
              <a:rPr lang="en-US" dirty="0"/>
              <a:t>[animation]</a:t>
            </a:r>
          </a:p>
          <a:p>
            <a:r>
              <a:rPr lang="en-US" dirty="0"/>
              <a:t>Measuring the percentage of planned product backlog items </a:t>
            </a:r>
            <a:r>
              <a:rPr lang="en-US" dirty="0" smtClean="0"/>
              <a:t>made </a:t>
            </a:r>
            <a:r>
              <a:rPr lang="en-US" dirty="0"/>
              <a:t>“Done” in a Sprint can be a useful metric for Scrum teams; it can help them see that they are over or underestimating their ability to make work “</a:t>
            </a:r>
            <a:r>
              <a:rPr lang="en-US" dirty="0" smtClean="0"/>
              <a:t>Done.” From there, they can investigate </a:t>
            </a:r>
            <a:r>
              <a:rPr lang="en-US" dirty="0"/>
              <a:t>and find ways to adapt </a:t>
            </a:r>
            <a:r>
              <a:rPr lang="en-US" dirty="0" smtClean="0"/>
              <a:t> their practices</a:t>
            </a:r>
            <a:r>
              <a:rPr lang="en-US" baseline="0" dirty="0" smtClean="0"/>
              <a:t> to better delight their Product Owner.</a:t>
            </a:r>
            <a:r>
              <a:rPr lang="en-US" dirty="0" smtClean="0"/>
              <a:t> When it goes bad, it </a:t>
            </a:r>
            <a:r>
              <a:rPr lang="en-US" dirty="0"/>
              <a:t>can also be used to call Scrum teams to work overtime </a:t>
            </a:r>
            <a:r>
              <a:rPr lang="en-US" dirty="0" smtClean="0"/>
              <a:t>to “keep</a:t>
            </a:r>
            <a:r>
              <a:rPr lang="en-US" baseline="0" dirty="0" smtClean="0"/>
              <a:t> their commitments” </a:t>
            </a:r>
            <a:r>
              <a:rPr lang="en-US" dirty="0" smtClean="0"/>
              <a:t>or </a:t>
            </a:r>
            <a:r>
              <a:rPr lang="en-US" dirty="0"/>
              <a:t>to blame teams for slacking </a:t>
            </a:r>
            <a:r>
              <a:rPr lang="en-US" dirty="0" smtClean="0"/>
              <a:t>off</a:t>
            </a:r>
            <a:r>
              <a:rPr lang="en-US" baseline="0" dirty="0" smtClean="0"/>
              <a:t> when they consistently accomplish less than they forecast. Think of how bad that would be. You and your Scrum team decide to courageously tackle a really hard problem. You learn a lot, accomplish a great deal, but fall short. As a result, you are told you are slacking off. Not good at all. The next time a hard problem presents itself, you’ll have a powerful motivation to leave it for someone else and stick to the safe path through the backlog.</a:t>
            </a:r>
            <a:endParaRPr lang="en-US" dirty="0" smtClean="0"/>
          </a:p>
          <a:p>
            <a:endParaRPr lang="en-US" dirty="0" smtClean="0"/>
          </a:p>
          <a:p>
            <a:r>
              <a:rPr lang="en-US" dirty="0" smtClean="0"/>
              <a:t>Notice</a:t>
            </a:r>
            <a:r>
              <a:rPr lang="en-US" baseline="0" dirty="0" smtClean="0"/>
              <a:t> also how I struck through “Commitment” and replaced it with “Forecast.” Many years ago, the Scrum Guide was updated such that Scrum teams produced a forecast in Sprint Planning rather than a commitment. This was done precisely because Scrum teams were getting beat up for “not fulfilling their commitments.” The reality is a Scrum team is not asked to </a:t>
            </a:r>
            <a:r>
              <a:rPr lang="en-US" i="1" baseline="0" dirty="0" smtClean="0"/>
              <a:t>commit</a:t>
            </a:r>
            <a:r>
              <a:rPr lang="en-US" i="0" baseline="0" dirty="0" smtClean="0"/>
              <a:t> to getting a set number or work items “Done” but rather to be committed to achieving its goals and to supporting each other. </a:t>
            </a:r>
            <a:endParaRPr lang="en-US" dirty="0"/>
          </a:p>
          <a:p>
            <a:r>
              <a:rPr lang="en-US" dirty="0"/>
              <a:t>[animation</a:t>
            </a:r>
            <a:r>
              <a:rPr lang="en-US" dirty="0" smtClean="0"/>
              <a:t>]</a:t>
            </a:r>
          </a:p>
          <a:p>
            <a:endParaRPr lang="en-US" dirty="0"/>
          </a:p>
          <a:p>
            <a:r>
              <a:rPr lang="en-US" dirty="0" smtClean="0"/>
              <a:t>I know I’ve been harping on management for getting metrics wrong and causing problems for Scrum teams, but the opposite can be true too. Agile transformation metrics or team maturity metrics can be deceiving. Imagine</a:t>
            </a:r>
            <a:r>
              <a:rPr lang="en-US" baseline="0" dirty="0" smtClean="0"/>
              <a:t> you are an executive who has gone out on a limb to support a grass-roots effort to increase business agility using Scrum. You are told that 100% of the targeted teams are now using Scrum! They have the maturity metrics to prove it. They no longer have project managers, they have Scrum Masters. They no longer make year-long plans, they have a product backlog.</a:t>
            </a:r>
            <a:r>
              <a:rPr lang="en-US" dirty="0" smtClean="0"/>
              <a:t> They even</a:t>
            </a:r>
            <a:r>
              <a:rPr lang="en-US" baseline="0" dirty="0" smtClean="0"/>
              <a:t> have team agreements, Definitions of “Done” and short Sprints</a:t>
            </a:r>
            <a:r>
              <a:rPr lang="en-US" dirty="0" smtClean="0"/>
              <a:t>. You may wake up one day and</a:t>
            </a:r>
            <a:r>
              <a:rPr lang="en-US" baseline="0" dirty="0" smtClean="0"/>
              <a:t> realize that the</a:t>
            </a:r>
            <a:r>
              <a:rPr lang="en-US" dirty="0" smtClean="0"/>
              <a:t> teams have actually </a:t>
            </a:r>
            <a:r>
              <a:rPr lang="en-US" dirty="0"/>
              <a:t>change “project manager” roles to “Scrum Master” </a:t>
            </a:r>
            <a:r>
              <a:rPr lang="en-US" dirty="0" smtClean="0"/>
              <a:t>roles but haven’t changed what those people do. They may also have </a:t>
            </a:r>
            <a:r>
              <a:rPr lang="en-US" dirty="0"/>
              <a:t>a definition of “Done” that they rarely enforce. </a:t>
            </a:r>
            <a:r>
              <a:rPr lang="en-US" dirty="0" smtClean="0"/>
              <a:t>They may</a:t>
            </a:r>
            <a:r>
              <a:rPr lang="en-US" baseline="0" dirty="0" smtClean="0"/>
              <a:t> have a product </a:t>
            </a:r>
            <a:r>
              <a:rPr lang="en-US" baseline="0" dirty="0" err="1" smtClean="0"/>
              <a:t>baklog</a:t>
            </a:r>
            <a:r>
              <a:rPr lang="en-US" baseline="0" dirty="0" smtClean="0"/>
              <a:t>, but it’s create months in advance of the work, and doesn’t change much throughout the product’s development lifecycle. You realize </a:t>
            </a:r>
            <a:r>
              <a:rPr lang="en-US" dirty="0" smtClean="0"/>
              <a:t>they </a:t>
            </a:r>
            <a:r>
              <a:rPr lang="en-US" dirty="0"/>
              <a:t>may tick the “using Scrum” box, but in reality have stopped far short. This </a:t>
            </a:r>
            <a:r>
              <a:rPr lang="en-US" dirty="0" smtClean="0"/>
              <a:t>has stunted improvements, caused significant disruption, </a:t>
            </a:r>
            <a:r>
              <a:rPr lang="en-US" dirty="0"/>
              <a:t>and </a:t>
            </a:r>
            <a:r>
              <a:rPr lang="en-US" dirty="0" smtClean="0"/>
              <a:t>worst of all you now wonder if this</a:t>
            </a:r>
            <a:r>
              <a:rPr lang="en-US" baseline="0" dirty="0" smtClean="0"/>
              <a:t> Scrum thing or even agility in general could ever work here.</a:t>
            </a:r>
            <a:endParaRPr lang="en-US" dirty="0"/>
          </a:p>
        </p:txBody>
      </p:sp>
      <p:sp>
        <p:nvSpPr>
          <p:cNvPr id="4" name="Slide Number Placeholder 3"/>
          <p:cNvSpPr>
            <a:spLocks noGrp="1"/>
          </p:cNvSpPr>
          <p:nvPr>
            <p:ph type="sldNum" sz="quarter" idx="5"/>
          </p:nvPr>
        </p:nvSpPr>
        <p:spPr/>
        <p:txBody>
          <a:bodyPr/>
          <a:lstStyle/>
          <a:p>
            <a:fld id="{BBDFE0D1-4D17-4FE1-B6DF-799C83427E82}" type="slidenum">
              <a:rPr lang="en-US" smtClean="0"/>
              <a:t>5</a:t>
            </a:fld>
            <a:endParaRPr lang="en-US"/>
          </a:p>
        </p:txBody>
      </p:sp>
    </p:spTree>
    <p:extLst>
      <p:ext uri="{BB962C8B-B14F-4D97-AF65-F5344CB8AC3E}">
        <p14:creationId xmlns:p14="http://schemas.microsoft.com/office/powerpoint/2010/main" val="800327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keep good metrics from going wild? Some structure can really help. Let’s start at the top and build it out together, with some help from Jim Collins and Jerry Porras.</a:t>
            </a:r>
          </a:p>
          <a:p>
            <a:r>
              <a:rPr lang="en-US" dirty="0"/>
              <a:t>[animation]</a:t>
            </a:r>
          </a:p>
          <a:p>
            <a:r>
              <a:rPr lang="en-US" dirty="0"/>
              <a:t>BHAG stands for Big Hairy Audacious Goal. A BHAG is a great North Star that focuses an organization’s efforts. It is clear and compelling and can inspire a great deal of team spirit. Take a look at some of those BHAGs towards the bottom. They are so big and so audacious that they cannot be achieved with half-measures. They are like roofs that must be supported by a firm structure. Enter, strategic pillars.</a:t>
            </a:r>
          </a:p>
        </p:txBody>
      </p:sp>
      <p:sp>
        <p:nvSpPr>
          <p:cNvPr id="4" name="Slide Number Placeholder 3"/>
          <p:cNvSpPr>
            <a:spLocks noGrp="1"/>
          </p:cNvSpPr>
          <p:nvPr>
            <p:ph type="sldNum" sz="quarter" idx="5"/>
          </p:nvPr>
        </p:nvSpPr>
        <p:spPr/>
        <p:txBody>
          <a:bodyPr/>
          <a:lstStyle/>
          <a:p>
            <a:fld id="{BBDFE0D1-4D17-4FE1-B6DF-799C83427E82}" type="slidenum">
              <a:rPr lang="en-US" smtClean="0"/>
              <a:t>6</a:t>
            </a:fld>
            <a:endParaRPr lang="en-US"/>
          </a:p>
        </p:txBody>
      </p:sp>
    </p:spTree>
    <p:extLst>
      <p:ext uri="{BB962C8B-B14F-4D97-AF65-F5344CB8AC3E}">
        <p14:creationId xmlns:p14="http://schemas.microsoft.com/office/powerpoint/2010/main" val="2771464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Greg </a:t>
            </a:r>
            <a:r>
              <a:rPr lang="en-US" dirty="0" err="1"/>
              <a:t>Githens</a:t>
            </a:r>
            <a:r>
              <a:rPr lang="en-US" dirty="0"/>
              <a:t>, an authority on the use of strategy in organizations, says that “In strategy formulation, strategic pillars hold up the vision. Remove a pillar, and the vision is in risk of collapse.” That makes intuitive sense when considering a physical structure, but is less clear in the case of an organization’s strategy. Let’s look at the example of Facebook.</a:t>
            </a:r>
          </a:p>
        </p:txBody>
      </p:sp>
      <p:sp>
        <p:nvSpPr>
          <p:cNvPr id="4" name="Slide Number Placeholder 3"/>
          <p:cNvSpPr>
            <a:spLocks noGrp="1"/>
          </p:cNvSpPr>
          <p:nvPr>
            <p:ph type="sldNum" sz="quarter" idx="5"/>
          </p:nvPr>
        </p:nvSpPr>
        <p:spPr/>
        <p:txBody>
          <a:bodyPr/>
          <a:lstStyle/>
          <a:p>
            <a:fld id="{BBDFE0D1-4D17-4FE1-B6DF-799C83427E82}" type="slidenum">
              <a:rPr lang="en-US" smtClean="0"/>
              <a:t>7</a:t>
            </a:fld>
            <a:endParaRPr lang="en-US"/>
          </a:p>
        </p:txBody>
      </p:sp>
    </p:spTree>
    <p:extLst>
      <p:ext uri="{BB962C8B-B14F-4D97-AF65-F5344CB8AC3E}">
        <p14:creationId xmlns:p14="http://schemas.microsoft.com/office/powerpoint/2010/main" val="183212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Facebook’s BHAG is, “</a:t>
            </a:r>
            <a:r>
              <a:rPr lang="en-US" sz="1200" dirty="0"/>
              <a:t>To make the world more open and connected.” These are some strategic pillars they might have chosen.</a:t>
            </a:r>
          </a:p>
          <a:p>
            <a:r>
              <a:rPr lang="en-US" sz="1200" dirty="0"/>
              <a:t>[animation]</a:t>
            </a:r>
          </a:p>
          <a:p>
            <a:r>
              <a:rPr lang="en-US" sz="1200" dirty="0"/>
              <a:t>Acquisition – getting more people to join Facebook</a:t>
            </a:r>
          </a:p>
          <a:p>
            <a:r>
              <a:rPr lang="en-US" sz="1200" dirty="0"/>
              <a:t>[animation]</a:t>
            </a:r>
          </a:p>
          <a:p>
            <a:r>
              <a:rPr lang="en-US" sz="1200" dirty="0"/>
              <a:t>Engagement – getting users to post content, like, share, comment, </a:t>
            </a:r>
            <a:r>
              <a:rPr lang="en-US" sz="1200" dirty="0" err="1"/>
              <a:t>etc</a:t>
            </a:r>
            <a:endParaRPr lang="en-US" sz="1200" dirty="0"/>
          </a:p>
          <a:p>
            <a:r>
              <a:rPr lang="en-US" sz="1200" dirty="0"/>
              <a:t>[animation]</a:t>
            </a:r>
          </a:p>
          <a:p>
            <a:r>
              <a:rPr lang="en-US" sz="1200" dirty="0"/>
              <a:t>Mining – mining user content and behavior to extract insights on trends and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[animation]</a:t>
            </a:r>
            <a:endParaRPr lang="en-US" dirty="0"/>
          </a:p>
          <a:p>
            <a:r>
              <a:rPr lang="en-US" sz="1200" dirty="0"/>
              <a:t>Monetization: selling insights to advertisers</a:t>
            </a:r>
          </a:p>
          <a:p>
            <a:endParaRPr lang="en-US" sz="1200" dirty="0"/>
          </a:p>
          <a:p>
            <a:r>
              <a:rPr lang="en-US" sz="1200" dirty="0"/>
              <a:t>Each one of these pillars represents an area of focus that supports the BHAG. Most importantly, all are </a:t>
            </a:r>
            <a:r>
              <a:rPr lang="en-US" sz="1200" i="1" dirty="0"/>
              <a:t>aligned</a:t>
            </a:r>
            <a:r>
              <a:rPr lang="en-US" sz="1200" i="0" dirty="0"/>
              <a:t> by the BHAG. If a particular engagement strategy does </a:t>
            </a:r>
            <a:r>
              <a:rPr lang="en-US" sz="1200" i="1" dirty="0"/>
              <a:t>not</a:t>
            </a:r>
            <a:r>
              <a:rPr lang="en-US" sz="1200" i="0" dirty="0"/>
              <a:t> make the work more open and connected, it should be discarded.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[animation]</a:t>
            </a:r>
            <a:endParaRPr lang="en-US" dirty="0"/>
          </a:p>
          <a:p>
            <a:r>
              <a:rPr lang="en-US" sz="1200" i="0" dirty="0"/>
              <a:t>Other complementary tools like Roman Pichler’s Extended Product Vision Canvas may be used to explore target groups, needs, competitors, etc</a:t>
            </a:r>
            <a:r>
              <a:rPr lang="en-US" sz="1200" i="0" dirty="0" smtClean="0"/>
              <a:t>.</a:t>
            </a:r>
          </a:p>
          <a:p>
            <a:endParaRPr lang="en-US" sz="1200" i="0" dirty="0" smtClean="0"/>
          </a:p>
          <a:p>
            <a:r>
              <a:rPr lang="en-US" sz="1200" i="0" dirty="0" smtClean="0"/>
              <a:t>Hmm, now what am I forgetting. Oh yeah!</a:t>
            </a:r>
          </a:p>
          <a:p>
            <a:r>
              <a:rPr lang="en-US" sz="1200" i="0" dirty="0" smtClean="0"/>
              <a:t>[animation]</a:t>
            </a:r>
          </a:p>
          <a:p>
            <a:r>
              <a:rPr lang="en-US" sz="1200" i="0" dirty="0" smtClean="0"/>
              <a:t>We need a foundation It is what provide stability and definition for attempting something like a BHAG. Without</a:t>
            </a:r>
            <a:r>
              <a:rPr lang="en-US" sz="1200" i="0" baseline="0" dirty="0" smtClean="0"/>
              <a:t> the people, culture, systems and policies needed, the best strategy would be of no help achieving the BHAG.</a:t>
            </a:r>
            <a:r>
              <a:rPr lang="en-US" sz="1200" i="0" dirty="0" smtClean="0"/>
              <a:t> </a:t>
            </a:r>
            <a:endParaRPr lang="en-US" dirty="0"/>
          </a:p>
        </p:txBody>
      </p:sp>
      <p:sp>
        <p:nvSpPr>
          <p:cNvPr id="4" name="Slide Number Placeholder 3"/>
          <p:cNvSpPr>
            <a:spLocks noGrp="1"/>
          </p:cNvSpPr>
          <p:nvPr>
            <p:ph type="sldNum" sz="quarter" idx="5"/>
          </p:nvPr>
        </p:nvSpPr>
        <p:spPr/>
        <p:txBody>
          <a:bodyPr/>
          <a:lstStyle/>
          <a:p>
            <a:fld id="{BBDFE0D1-4D17-4FE1-B6DF-799C83427E82}" type="slidenum">
              <a:rPr lang="en-US" smtClean="0"/>
              <a:t>8</a:t>
            </a:fld>
            <a:endParaRPr lang="en-US"/>
          </a:p>
        </p:txBody>
      </p:sp>
    </p:spTree>
    <p:extLst>
      <p:ext uri="{BB962C8B-B14F-4D97-AF65-F5344CB8AC3E}">
        <p14:creationId xmlns:p14="http://schemas.microsoft.com/office/powerpoint/2010/main" val="334341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never enough time, money, or people to do all that needs doing. Given that, we need to build in some investment scheme into the work called for in these pillars. One way would be to assign percentages to each which indicate how much effort we spend making progress towards each.</a:t>
            </a:r>
          </a:p>
          <a:p>
            <a:r>
              <a:rPr lang="en-US" dirty="0"/>
              <a:t>[animation]</a:t>
            </a:r>
          </a:p>
          <a:p>
            <a:r>
              <a:rPr lang="en-US" dirty="0"/>
              <a:t>These allocations represent a unique investment for each pillar. I allows executives and Product Owners to look into the future and take bets about which strategic area holds the most promise in a given period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r>
              <a:rPr lang="en-US" dirty="0"/>
              <a:t>It’s important that these investments be treated as guidelines and not handcuffs. This needs to be a strategic framework, not a plan that must be followed at all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r>
              <a:rPr lang="en-US" dirty="0"/>
              <a:t>This approach works recursively. For example, Microsoft may have strategic pillars for their company BHAG. The Office teams may focus primarily on just a couple and develop their own strategic pillars that support just one or two. Finally, the PowerPoint team may do the same. Though we’re now at the level if a single Scrum team, they have a clear strategy that applies directly to their product’s backlog.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r>
              <a:rPr lang="en-US" dirty="0"/>
              <a:t>If you’re interested in diving deeper in Agile Portfolio Management, Ravi recommends reading Jochen Krebs’ book of the same name.</a:t>
            </a:r>
          </a:p>
        </p:txBody>
      </p:sp>
      <p:sp>
        <p:nvSpPr>
          <p:cNvPr id="4" name="Slide Number Placeholder 3"/>
          <p:cNvSpPr>
            <a:spLocks noGrp="1"/>
          </p:cNvSpPr>
          <p:nvPr>
            <p:ph type="sldNum" sz="quarter" idx="5"/>
          </p:nvPr>
        </p:nvSpPr>
        <p:spPr/>
        <p:txBody>
          <a:bodyPr/>
          <a:lstStyle/>
          <a:p>
            <a:fld id="{BBDFE0D1-4D17-4FE1-B6DF-799C83427E82}" type="slidenum">
              <a:rPr lang="en-US" smtClean="0"/>
              <a:t>9</a:t>
            </a:fld>
            <a:endParaRPr lang="en-US"/>
          </a:p>
        </p:txBody>
      </p:sp>
    </p:spTree>
    <p:extLst>
      <p:ext uri="{BB962C8B-B14F-4D97-AF65-F5344CB8AC3E}">
        <p14:creationId xmlns:p14="http://schemas.microsoft.com/office/powerpoint/2010/main" val="257301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4040-BF92-4C02-A586-838A14526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AD839A-2787-45EA-BFF3-695B34EC17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FE4D8-0786-41AC-A24B-524F547A93CC}"/>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5" name="Footer Placeholder 4">
            <a:extLst>
              <a:ext uri="{FF2B5EF4-FFF2-40B4-BE49-F238E27FC236}">
                <a16:creationId xmlns:a16="http://schemas.microsoft.com/office/drawing/2014/main" id="{8DA3F6DF-35BE-495C-AED2-2D0CC8D1B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E18B6-C75D-438A-B990-3C3A228C629E}"/>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1461775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6444B-4582-4A1F-80CC-24247F1F01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E7513-5389-4BCA-984F-5484E83B50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98967-6349-412B-9505-856E90D5D6F0}"/>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5" name="Footer Placeholder 4">
            <a:extLst>
              <a:ext uri="{FF2B5EF4-FFF2-40B4-BE49-F238E27FC236}">
                <a16:creationId xmlns:a16="http://schemas.microsoft.com/office/drawing/2014/main" id="{B1E7D380-96F2-40D4-9695-12249BAD7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4BD38-2592-42B6-A8AB-3F242E610A50}"/>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3537702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351356-5BE9-41DB-8D77-3646995631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24366-551B-43B8-BDE3-FABE6F834B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7E9AE-3E9A-4593-9229-38D844939C95}"/>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5" name="Footer Placeholder 4">
            <a:extLst>
              <a:ext uri="{FF2B5EF4-FFF2-40B4-BE49-F238E27FC236}">
                <a16:creationId xmlns:a16="http://schemas.microsoft.com/office/drawing/2014/main" id="{EF23FF18-4CFB-4270-AD6D-7C35BC4A3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6D7FF-9350-4548-9FA7-58663DCC3BB3}"/>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22676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4113-BCA5-4C58-95A3-9311909791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4E24D8-705E-43BA-B68C-FF2DE8825F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A19AE-5AA7-45B8-9AC1-997232882E89}"/>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5" name="Footer Placeholder 4">
            <a:extLst>
              <a:ext uri="{FF2B5EF4-FFF2-40B4-BE49-F238E27FC236}">
                <a16:creationId xmlns:a16="http://schemas.microsoft.com/office/drawing/2014/main" id="{ECF8B552-6054-4FC3-A821-8EAA5E4A9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A72A3-04FF-4A73-A91B-E37319801746}"/>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330109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5CCA5-F53D-4747-AE4A-24AC16DA5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40DCB-B7D6-445A-AEEC-DD67B16106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7C6B1-D599-4CAD-81FD-CC3BC4916509}"/>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5" name="Footer Placeholder 4">
            <a:extLst>
              <a:ext uri="{FF2B5EF4-FFF2-40B4-BE49-F238E27FC236}">
                <a16:creationId xmlns:a16="http://schemas.microsoft.com/office/drawing/2014/main" id="{9F41F9CE-1934-4AB3-BE68-C3650D308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26057-9E63-4CDE-94C7-C88996A7B54F}"/>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55088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6059-5B91-4CB0-BBB1-B4D42B697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E3832-3227-44F6-96B2-79A87606ED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34BD32-52AA-41C5-B44D-08F51D715A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2B3BF0-4BA5-40A4-82D0-F2C70F9B1CE1}"/>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6" name="Footer Placeholder 5">
            <a:extLst>
              <a:ext uri="{FF2B5EF4-FFF2-40B4-BE49-F238E27FC236}">
                <a16:creationId xmlns:a16="http://schemas.microsoft.com/office/drawing/2014/main" id="{8E04605B-F4D6-46EF-81ED-E3698F21B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B6406B-3B46-4D6D-9E59-2661B706D157}"/>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23597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2371-6C26-49CA-BCDD-0F5FDE82E0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AE24D4-EE5F-4E67-8DB7-C48554D9CE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0B613-224D-4623-8E8C-23777DB3D2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152F61-985F-4075-94B9-2C727815E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B50E09-C5CF-4BC8-8EE3-48E5E1316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C904D5-9398-44DE-B8F7-0C8CD11A550D}"/>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8" name="Footer Placeholder 7">
            <a:extLst>
              <a:ext uri="{FF2B5EF4-FFF2-40B4-BE49-F238E27FC236}">
                <a16:creationId xmlns:a16="http://schemas.microsoft.com/office/drawing/2014/main" id="{03416382-7322-4A77-AA69-FA7FA932D3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78F13A-B860-497F-A280-7D4FA0ABF0D5}"/>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292259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7B99-EBE3-4D1E-B25D-660EE557BE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50857E-C904-4BB5-B6B4-05B3CEF65BD9}"/>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4" name="Footer Placeholder 3">
            <a:extLst>
              <a:ext uri="{FF2B5EF4-FFF2-40B4-BE49-F238E27FC236}">
                <a16:creationId xmlns:a16="http://schemas.microsoft.com/office/drawing/2014/main" id="{1F1A044F-C870-44F4-82CA-C714EC3BF7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8B0BB-A009-4DAA-B291-1DD11B896E36}"/>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3646953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25D53F-125A-496B-ADB8-B29C6B7F63A8}"/>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3" name="Footer Placeholder 2">
            <a:extLst>
              <a:ext uri="{FF2B5EF4-FFF2-40B4-BE49-F238E27FC236}">
                <a16:creationId xmlns:a16="http://schemas.microsoft.com/office/drawing/2014/main" id="{F3478C57-2A05-411E-8697-CC771E7D8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A40DC5-B6B6-41C2-BA22-41D458F7AE30}"/>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150229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97DD-4996-4CDC-BE87-EFFB1F385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CA85D1-66AA-495E-B293-ECCC3A1ED7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D5066-95A5-4C6B-8F49-D38650FBD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D4A46-EB1A-42F3-A933-791DAED34096}"/>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6" name="Footer Placeholder 5">
            <a:extLst>
              <a:ext uri="{FF2B5EF4-FFF2-40B4-BE49-F238E27FC236}">
                <a16:creationId xmlns:a16="http://schemas.microsoft.com/office/drawing/2014/main" id="{85B64818-55FD-4903-8FA0-FD2C7DCE2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7BF60-465C-4ED0-9426-E550C9D9E882}"/>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385038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843AD-C3D8-460D-83FF-1FBD601A3E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8FCDD2-9A83-4812-8BC2-9566234786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A02644-50A8-4507-B034-E03697741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BF0E2-B0C5-434F-8F5D-1CDC28256360}"/>
              </a:ext>
            </a:extLst>
          </p:cNvPr>
          <p:cNvSpPr>
            <a:spLocks noGrp="1"/>
          </p:cNvSpPr>
          <p:nvPr>
            <p:ph type="dt" sz="half" idx="10"/>
          </p:nvPr>
        </p:nvSpPr>
        <p:spPr/>
        <p:txBody>
          <a:bodyPr/>
          <a:lstStyle/>
          <a:p>
            <a:fld id="{45568241-F7B3-47BE-8AD9-574710006897}" type="datetimeFigureOut">
              <a:rPr lang="en-US" smtClean="0"/>
              <a:t>3/25/2021</a:t>
            </a:fld>
            <a:endParaRPr lang="en-US"/>
          </a:p>
        </p:txBody>
      </p:sp>
      <p:sp>
        <p:nvSpPr>
          <p:cNvPr id="6" name="Footer Placeholder 5">
            <a:extLst>
              <a:ext uri="{FF2B5EF4-FFF2-40B4-BE49-F238E27FC236}">
                <a16:creationId xmlns:a16="http://schemas.microsoft.com/office/drawing/2014/main" id="{38A74275-339F-4C8D-BDD2-BC92448CA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784428-7EDE-4D4E-80E5-CD4A0BCCA0B4}"/>
              </a:ext>
            </a:extLst>
          </p:cNvPr>
          <p:cNvSpPr>
            <a:spLocks noGrp="1"/>
          </p:cNvSpPr>
          <p:nvPr>
            <p:ph type="sldNum" sz="quarter" idx="12"/>
          </p:nvPr>
        </p:nvSpPr>
        <p:spPr/>
        <p:txBody>
          <a:bodyPr/>
          <a:lstStyle/>
          <a:p>
            <a:fld id="{178A2780-8255-4556-B730-739D3079A7A0}" type="slidenum">
              <a:rPr lang="en-US" smtClean="0"/>
              <a:t>‹#›</a:t>
            </a:fld>
            <a:endParaRPr lang="en-US"/>
          </a:p>
        </p:txBody>
      </p:sp>
    </p:spTree>
    <p:extLst>
      <p:ext uri="{BB962C8B-B14F-4D97-AF65-F5344CB8AC3E}">
        <p14:creationId xmlns:p14="http://schemas.microsoft.com/office/powerpoint/2010/main" val="1458004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20395F-5BE3-4133-A977-22CAD2AA9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815FE-9DDA-49DA-BD8E-3C19E7503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0DD49-ADEB-4A5E-A806-439A3A53F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68241-F7B3-47BE-8AD9-574710006897}" type="datetimeFigureOut">
              <a:rPr lang="en-US" smtClean="0"/>
              <a:t>3/25/2021</a:t>
            </a:fld>
            <a:endParaRPr lang="en-US"/>
          </a:p>
        </p:txBody>
      </p:sp>
      <p:sp>
        <p:nvSpPr>
          <p:cNvPr id="5" name="Footer Placeholder 4">
            <a:extLst>
              <a:ext uri="{FF2B5EF4-FFF2-40B4-BE49-F238E27FC236}">
                <a16:creationId xmlns:a16="http://schemas.microsoft.com/office/drawing/2014/main" id="{8184E39D-F05D-47E7-9D14-321A5F79D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EE2691-7A8C-48B6-A540-B75773733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A2780-8255-4556-B730-739D3079A7A0}" type="slidenum">
              <a:rPr lang="en-US" smtClean="0"/>
              <a:t>‹#›</a:t>
            </a:fld>
            <a:endParaRPr lang="en-US"/>
          </a:p>
        </p:txBody>
      </p:sp>
    </p:spTree>
    <p:extLst>
      <p:ext uri="{BB962C8B-B14F-4D97-AF65-F5344CB8AC3E}">
        <p14:creationId xmlns:p14="http://schemas.microsoft.com/office/powerpoint/2010/main" val="842624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scrumorg-website-prod.s3.amazonaws.com/drupal/2020-12/EBM%20Guide%202020_1.pdf?nexus-file=https://scrumorg-website-prod.s3.amazonaws.com/drupal/2020-12/EBM%20Guide%202020_1.pdf" TargetMode="External"/><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27.png"/><Relationship Id="rId5" Type="http://schemas.openxmlformats.org/officeDocument/2006/relationships/diagramQuickStyle" Target="../diagrams/quickStyle6.xml"/><Relationship Id="rId10" Type="http://schemas.openxmlformats.org/officeDocument/2006/relationships/image" Target="../media/image26.png"/><Relationship Id="rId4" Type="http://schemas.openxmlformats.org/officeDocument/2006/relationships/diagramLayout" Target="../diagrams/layout6.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8.png"/><Relationship Id="rId5" Type="http://schemas.openxmlformats.org/officeDocument/2006/relationships/diagramQuickStyle" Target="../diagrams/quickStyle7.xml"/><Relationship Id="rId10" Type="http://schemas.openxmlformats.org/officeDocument/2006/relationships/image" Target="../media/image26.png"/><Relationship Id="rId4" Type="http://schemas.openxmlformats.org/officeDocument/2006/relationships/diagramLayout" Target="../diagrams/layout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8.png"/><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0.png"/><Relationship Id="rId2" Type="http://schemas.openxmlformats.org/officeDocument/2006/relationships/notesSlide" Target="../notesSlides/notesSlide18.xml"/><Relationship Id="rId16" Type="http://schemas.openxmlformats.org/officeDocument/2006/relationships/hyperlink" Target="https://scrumorg-website-prod.s3.amazonaws.com/drupal/2020-12/EBM%20Guide%202020_1.pdf?nexus-file=https://scrumorg-website-prod.s3.amazonaws.com/drupal/2020-12/EBM%20Guide%202020_1.pdf" TargetMode="Externa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28.png"/><Relationship Id="rId5" Type="http://schemas.openxmlformats.org/officeDocument/2006/relationships/diagramQuickStyle" Target="../diagrams/quickStyle9.xml"/><Relationship Id="rId1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diagramLayout" Target="../diagrams/layout9.xml"/><Relationship Id="rId9" Type="http://schemas.openxmlformats.org/officeDocument/2006/relationships/image" Target="../media/image25.pn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28.png"/><Relationship Id="rId5" Type="http://schemas.openxmlformats.org/officeDocument/2006/relationships/diagramQuickStyle" Target="../diagrams/quickStyle10.xml"/><Relationship Id="rId15" Type="http://schemas.openxmlformats.org/officeDocument/2006/relationships/image" Target="../media/image35.png"/><Relationship Id="rId10" Type="http://schemas.openxmlformats.org/officeDocument/2006/relationships/image" Target="../media/image26.png"/><Relationship Id="rId4" Type="http://schemas.openxmlformats.org/officeDocument/2006/relationships/diagramLayout" Target="../diagrams/layout10.xml"/><Relationship Id="rId9" Type="http://schemas.openxmlformats.org/officeDocument/2006/relationships/image" Target="../media/image25.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menti.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en.wikipedia.org/wiki/SolarAid" TargetMode="External"/><Relationship Id="rId7" Type="http://schemas.openxmlformats.org/officeDocument/2006/relationships/hyperlink" Target="https://en.wikipedia.org/wiki/Space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Amazon_(company)" TargetMode="External"/><Relationship Id="rId5" Type="http://schemas.openxmlformats.org/officeDocument/2006/relationships/hyperlink" Target="https://en.wikipedia.org/wiki/Facebook" TargetMode="External"/><Relationship Id="rId4" Type="http://schemas.openxmlformats.org/officeDocument/2006/relationships/hyperlink" Target="https://en.wikipedia.org/wiki/Gift_of_Life_Marrow_Registry"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leadingstrategicinitiatives.com/2011/03/11/what-are-the-strategic-pillars-that-support-the-vision/" TargetMode="External"/><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romanpichler.com/blog/the-product-vision-board/" TargetMode="External"/><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amazon.com/Agile-Portfolio-Management-Jochen-Krebs/dp/0735625670" TargetMode="External"/><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ckmate in a chess game">
            <a:extLst>
              <a:ext uri="{FF2B5EF4-FFF2-40B4-BE49-F238E27FC236}">
                <a16:creationId xmlns:a16="http://schemas.microsoft.com/office/drawing/2014/main" id="{4D6668CA-05C4-48CC-A236-317E008E427A}"/>
              </a:ext>
            </a:extLst>
          </p:cNvPr>
          <p:cNvPicPr>
            <a:picLocks noChangeAspect="1"/>
          </p:cNvPicPr>
          <p:nvPr/>
        </p:nvPicPr>
        <p:blipFill rotWithShape="1">
          <a:blip r:embed="rId3"/>
          <a:srcRect l="1192" t="32493" r="7899"/>
          <a:stretch/>
        </p:blipFill>
        <p:spPr>
          <a:xfrm>
            <a:off x="20" y="1"/>
            <a:ext cx="12191980" cy="6857999"/>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340903-05A7-4356-AEC5-BFAAC67046C0}"/>
              </a:ext>
            </a:extLst>
          </p:cNvPr>
          <p:cNvSpPr>
            <a:spLocks noGrp="1"/>
          </p:cNvSpPr>
          <p:nvPr>
            <p:ph type="ctrTitle"/>
          </p:nvPr>
        </p:nvSpPr>
        <p:spPr>
          <a:xfrm>
            <a:off x="404553" y="3091928"/>
            <a:ext cx="9078562" cy="2387600"/>
          </a:xfrm>
        </p:spPr>
        <p:txBody>
          <a:bodyPr>
            <a:normAutofit/>
          </a:bodyPr>
          <a:lstStyle/>
          <a:p>
            <a:pPr algn="l"/>
            <a:r>
              <a:rPr lang="en-US" sz="6600"/>
              <a:t>Strategic Scrum</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37112CD-C4F0-43DD-820E-EEB9A7169175}"/>
              </a:ext>
            </a:extLst>
          </p:cNvPr>
          <p:cNvSpPr>
            <a:spLocks noGrp="1"/>
          </p:cNvSpPr>
          <p:nvPr>
            <p:ph type="subTitle" idx="1"/>
          </p:nvPr>
        </p:nvSpPr>
        <p:spPr>
          <a:xfrm>
            <a:off x="404553" y="5624945"/>
            <a:ext cx="9078562" cy="592975"/>
          </a:xfrm>
        </p:spPr>
        <p:txBody>
          <a:bodyPr anchor="ctr">
            <a:normAutofit/>
          </a:bodyPr>
          <a:lstStyle/>
          <a:p>
            <a:pPr algn="l"/>
            <a:r>
              <a:rPr lang="en-US"/>
              <a:t>How to NOT screw up Metrics in Scrum</a:t>
            </a:r>
          </a:p>
        </p:txBody>
      </p:sp>
      <p:pic>
        <p:nvPicPr>
          <p:cNvPr id="8" name="Picture 7"/>
          <p:cNvPicPr>
            <a:picLocks noChangeAspect="1"/>
          </p:cNvPicPr>
          <p:nvPr/>
        </p:nvPicPr>
        <p:blipFill rotWithShape="1">
          <a:blip r:embed="rId4" cstate="hqprint">
            <a:extLst>
              <a:ext uri="{28A0092B-C50C-407E-A947-70E740481C1C}">
                <a14:useLocalDpi xmlns:a14="http://schemas.microsoft.com/office/drawing/2010/main" val="0"/>
              </a:ext>
            </a:extLst>
          </a:blip>
          <a:srcRect l="20001" r="35747" b="12491"/>
          <a:stretch/>
        </p:blipFill>
        <p:spPr>
          <a:xfrm>
            <a:off x="10289628" y="136517"/>
            <a:ext cx="1750405" cy="25960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8054861" y="117201"/>
            <a:ext cx="2082800" cy="1579424"/>
          </a:xfrm>
          <a:prstGeom prst="snip2Diag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smtClean="0">
                <a:solidFill>
                  <a:schemeClr val="bg2"/>
                </a:solidFill>
              </a:rPr>
              <a:t>Jason Knight</a:t>
            </a:r>
          </a:p>
          <a:p>
            <a:r>
              <a:rPr lang="en-US" sz="2000" dirty="0" smtClean="0">
                <a:solidFill>
                  <a:schemeClr val="bg2"/>
                </a:solidFill>
              </a:rPr>
              <a:t>Sr. Scrum Master</a:t>
            </a:r>
          </a:p>
          <a:p>
            <a:r>
              <a:rPr lang="en-US" sz="2000" dirty="0" smtClean="0">
                <a:solidFill>
                  <a:schemeClr val="bg2"/>
                </a:solidFill>
              </a:rPr>
              <a:t>MortgageNow</a:t>
            </a:r>
            <a:endParaRPr lang="en-US" sz="2000" dirty="0">
              <a:solidFill>
                <a:schemeClr val="bg2"/>
              </a:solidFill>
            </a:endParaRPr>
          </a:p>
        </p:txBody>
      </p:sp>
    </p:spTree>
    <p:extLst>
      <p:ext uri="{BB962C8B-B14F-4D97-AF65-F5344CB8AC3E}">
        <p14:creationId xmlns:p14="http://schemas.microsoft.com/office/powerpoint/2010/main" val="3479846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2291FE06-8DDF-4D9D-A120-3954AA7E0C87}"/>
              </a:ext>
            </a:extLst>
          </p:cNvPr>
          <p:cNvSpPr/>
          <p:nvPr/>
        </p:nvSpPr>
        <p:spPr>
          <a:xfrm>
            <a:off x="4965431" y="88090"/>
            <a:ext cx="6586491" cy="1676603"/>
          </a:xfrm>
          <a:prstGeom prst="triangle">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solidFill>
                <a:latin typeface="+mj-lt"/>
                <a:ea typeface="+mj-ea"/>
                <a:cs typeface="+mj-cs"/>
              </a:rPr>
              <a:t>BHAG</a:t>
            </a:r>
          </a:p>
        </p:txBody>
      </p:sp>
      <p:sp>
        <p:nvSpPr>
          <p:cNvPr id="3" name="Content Placeholder 2">
            <a:extLst>
              <a:ext uri="{FF2B5EF4-FFF2-40B4-BE49-F238E27FC236}">
                <a16:creationId xmlns:a16="http://schemas.microsoft.com/office/drawing/2014/main" id="{6A12BA44-038C-4A02-96B5-A77788604138}"/>
              </a:ext>
            </a:extLst>
          </p:cNvPr>
          <p:cNvSpPr>
            <a:spLocks noGrp="1"/>
          </p:cNvSpPr>
          <p:nvPr>
            <p:ph idx="1"/>
          </p:nvPr>
        </p:nvSpPr>
        <p:spPr>
          <a:xfrm>
            <a:off x="4965431" y="5594908"/>
            <a:ext cx="6586489" cy="1067148"/>
          </a:xfrm>
        </p:spPr>
        <p:txBody>
          <a:bodyPr vert="horz" lIns="91440" tIns="45720" rIns="91440" bIns="45720" rtlCol="0">
            <a:normAutofit fontScale="92500" lnSpcReduction="20000"/>
          </a:bodyPr>
          <a:lstStyle/>
          <a:p>
            <a:r>
              <a:rPr lang="en-US" sz="1700" dirty="0"/>
              <a:t>Define </a:t>
            </a:r>
            <a:r>
              <a:rPr lang="en-US" sz="1700" dirty="0" err="1"/>
              <a:t>WiGs</a:t>
            </a:r>
            <a:r>
              <a:rPr lang="en-US" sz="1700" dirty="0"/>
              <a:t> or OKRs for each pillar</a:t>
            </a:r>
          </a:p>
          <a:p>
            <a:r>
              <a:rPr lang="en-US" sz="1700" dirty="0"/>
              <a:t>4 Disciplines of Execution – Covey; “Measure What Matters” – </a:t>
            </a:r>
            <a:r>
              <a:rPr lang="en-US" sz="1700" dirty="0" err="1"/>
              <a:t>Doerr</a:t>
            </a:r>
            <a:endParaRPr lang="en-US" sz="1700" dirty="0"/>
          </a:p>
          <a:p>
            <a:pPr lvl="1"/>
            <a:r>
              <a:rPr lang="en-US" sz="1300" dirty="0"/>
              <a:t>“Increase/decrease  ? from ? to ? by ?”</a:t>
            </a:r>
          </a:p>
          <a:p>
            <a:r>
              <a:rPr lang="en-US" sz="1700" dirty="0"/>
              <a:t>Complement with Scrum.org </a:t>
            </a:r>
            <a:r>
              <a:rPr lang="en-US" sz="1700" i="1" dirty="0">
                <a:hlinkClick r:id="rId3"/>
              </a:rPr>
              <a:t>Evidence Based Management</a:t>
            </a:r>
            <a:endParaRPr lang="en-US" sz="1700" dirty="0"/>
          </a:p>
        </p:txBody>
      </p:sp>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2396914722"/>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2771192"/>
            <a:ext cx="3125755" cy="38908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6150296-1A26-49FD-A8D0-CFA3766EAB1D}"/>
              </a:ext>
            </a:extLst>
          </p:cNvPr>
          <p:cNvSpPr/>
          <p:nvPr/>
        </p:nvSpPr>
        <p:spPr>
          <a:xfrm>
            <a:off x="6096000" y="1764693"/>
            <a:ext cx="401216" cy="1838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Acquisition</a:t>
            </a:r>
          </a:p>
        </p:txBody>
      </p:sp>
      <p:sp>
        <p:nvSpPr>
          <p:cNvPr id="8" name="Rectangle: Rounded Corners 7">
            <a:extLst>
              <a:ext uri="{FF2B5EF4-FFF2-40B4-BE49-F238E27FC236}">
                <a16:creationId xmlns:a16="http://schemas.microsoft.com/office/drawing/2014/main" id="{DCF93B2A-6C12-443C-B54F-54C4D7F995BF}"/>
              </a:ext>
            </a:extLst>
          </p:cNvPr>
          <p:cNvSpPr/>
          <p:nvPr/>
        </p:nvSpPr>
        <p:spPr>
          <a:xfrm>
            <a:off x="7399186" y="1764693"/>
            <a:ext cx="401216" cy="18381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Engagement</a:t>
            </a:r>
          </a:p>
        </p:txBody>
      </p:sp>
      <p:sp>
        <p:nvSpPr>
          <p:cNvPr id="9" name="Rectangle: Rounded Corners 8">
            <a:extLst>
              <a:ext uri="{FF2B5EF4-FFF2-40B4-BE49-F238E27FC236}">
                <a16:creationId xmlns:a16="http://schemas.microsoft.com/office/drawing/2014/main" id="{1A29724E-4F5E-4C20-A103-68A1A77F8DA6}"/>
              </a:ext>
            </a:extLst>
          </p:cNvPr>
          <p:cNvSpPr/>
          <p:nvPr/>
        </p:nvSpPr>
        <p:spPr>
          <a:xfrm>
            <a:off x="8702372" y="1764693"/>
            <a:ext cx="401216" cy="1838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dirty="0"/>
              <a:t>Mining</a:t>
            </a:r>
          </a:p>
        </p:txBody>
      </p:sp>
      <p:sp>
        <p:nvSpPr>
          <p:cNvPr id="10" name="Rectangle: Rounded Corners 9">
            <a:extLst>
              <a:ext uri="{FF2B5EF4-FFF2-40B4-BE49-F238E27FC236}">
                <a16:creationId xmlns:a16="http://schemas.microsoft.com/office/drawing/2014/main" id="{B7304018-5623-4ADD-BC20-21B892CFD18E}"/>
              </a:ext>
            </a:extLst>
          </p:cNvPr>
          <p:cNvSpPr/>
          <p:nvPr/>
        </p:nvSpPr>
        <p:spPr>
          <a:xfrm>
            <a:off x="10005558" y="1764693"/>
            <a:ext cx="401216" cy="18381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Monetization</a:t>
            </a:r>
          </a:p>
        </p:txBody>
      </p:sp>
      <p:sp>
        <p:nvSpPr>
          <p:cNvPr id="6" name="Rectangle 5">
            <a:extLst>
              <a:ext uri="{FF2B5EF4-FFF2-40B4-BE49-F238E27FC236}">
                <a16:creationId xmlns:a16="http://schemas.microsoft.com/office/drawing/2014/main" id="{3773793D-6F55-47CF-A19F-00AEAFD0FB07}"/>
              </a:ext>
            </a:extLst>
          </p:cNvPr>
          <p:cNvSpPr/>
          <p:nvPr/>
        </p:nvSpPr>
        <p:spPr>
          <a:xfrm>
            <a:off x="5047861" y="3602823"/>
            <a:ext cx="6354147" cy="437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TALENT SUPPORTED BY COMPANY CULTURE, SYSTEMS, POLICIES</a:t>
            </a:r>
          </a:p>
        </p:txBody>
      </p:sp>
      <p:sp>
        <p:nvSpPr>
          <p:cNvPr id="11" name="Oval 10">
            <a:extLst>
              <a:ext uri="{FF2B5EF4-FFF2-40B4-BE49-F238E27FC236}">
                <a16:creationId xmlns:a16="http://schemas.microsoft.com/office/drawing/2014/main" id="{E0FE6F81-FE7D-4B34-857A-9D681BE3EB84}"/>
              </a:ext>
            </a:extLst>
          </p:cNvPr>
          <p:cNvSpPr/>
          <p:nvPr/>
        </p:nvSpPr>
        <p:spPr>
          <a:xfrm>
            <a:off x="5971570"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10%</a:t>
            </a:r>
          </a:p>
        </p:txBody>
      </p:sp>
      <p:sp>
        <p:nvSpPr>
          <p:cNvPr id="12" name="Oval 11">
            <a:extLst>
              <a:ext uri="{FF2B5EF4-FFF2-40B4-BE49-F238E27FC236}">
                <a16:creationId xmlns:a16="http://schemas.microsoft.com/office/drawing/2014/main" id="{C77D4824-9450-4E01-ABF5-2701F950F8C9}"/>
              </a:ext>
            </a:extLst>
          </p:cNvPr>
          <p:cNvSpPr/>
          <p:nvPr/>
        </p:nvSpPr>
        <p:spPr>
          <a:xfrm>
            <a:off x="7276275"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40%</a:t>
            </a:r>
          </a:p>
        </p:txBody>
      </p:sp>
      <p:sp>
        <p:nvSpPr>
          <p:cNvPr id="13" name="Oval 12">
            <a:extLst>
              <a:ext uri="{FF2B5EF4-FFF2-40B4-BE49-F238E27FC236}">
                <a16:creationId xmlns:a16="http://schemas.microsoft.com/office/drawing/2014/main" id="{9A415EC2-54CD-43AB-9F6C-76DFD7E2C133}"/>
              </a:ext>
            </a:extLst>
          </p:cNvPr>
          <p:cNvSpPr/>
          <p:nvPr/>
        </p:nvSpPr>
        <p:spPr>
          <a:xfrm>
            <a:off x="8579461"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30%</a:t>
            </a:r>
          </a:p>
        </p:txBody>
      </p:sp>
      <p:sp>
        <p:nvSpPr>
          <p:cNvPr id="14" name="Oval 13">
            <a:extLst>
              <a:ext uri="{FF2B5EF4-FFF2-40B4-BE49-F238E27FC236}">
                <a16:creationId xmlns:a16="http://schemas.microsoft.com/office/drawing/2014/main" id="{AFCAF8B1-A0F3-4430-B9CA-F62E60124A23}"/>
              </a:ext>
            </a:extLst>
          </p:cNvPr>
          <p:cNvSpPr/>
          <p:nvPr/>
        </p:nvSpPr>
        <p:spPr>
          <a:xfrm>
            <a:off x="9899847"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20%</a:t>
            </a:r>
          </a:p>
        </p:txBody>
      </p:sp>
      <p:pic>
        <p:nvPicPr>
          <p:cNvPr id="20" name="Picture 19">
            <a:extLst>
              <a:ext uri="{FF2B5EF4-FFF2-40B4-BE49-F238E27FC236}">
                <a16:creationId xmlns:a16="http://schemas.microsoft.com/office/drawing/2014/main" id="{1F7153F3-655C-4307-997E-C68BD1DE9185}"/>
              </a:ext>
            </a:extLst>
          </p:cNvPr>
          <p:cNvPicPr>
            <a:picLocks noChangeAspect="1"/>
          </p:cNvPicPr>
          <p:nvPr/>
        </p:nvPicPr>
        <p:blipFill>
          <a:blip r:embed="rId9"/>
          <a:stretch>
            <a:fillRect/>
          </a:stretch>
        </p:blipFill>
        <p:spPr>
          <a:xfrm>
            <a:off x="5125937" y="4053549"/>
            <a:ext cx="6263651" cy="1396735"/>
          </a:xfrm>
          <a:prstGeom prst="rect">
            <a:avLst/>
          </a:prstGeom>
        </p:spPr>
      </p:pic>
      <p:sp>
        <p:nvSpPr>
          <p:cNvPr id="15" name="TextBox 14">
            <a:extLst>
              <a:ext uri="{FF2B5EF4-FFF2-40B4-BE49-F238E27FC236}">
                <a16:creationId xmlns:a16="http://schemas.microsoft.com/office/drawing/2014/main" id="{90EF431D-2AF0-4BA4-B73E-E8765965CB42}"/>
              </a:ext>
            </a:extLst>
          </p:cNvPr>
          <p:cNvSpPr txBox="1"/>
          <p:nvPr/>
        </p:nvSpPr>
        <p:spPr>
          <a:xfrm>
            <a:off x="174036" y="3429000"/>
            <a:ext cx="4652386" cy="2862322"/>
          </a:xfrm>
          <a:prstGeom prst="rect">
            <a:avLst/>
          </a:prstGeom>
          <a:noFill/>
        </p:spPr>
        <p:txBody>
          <a:bodyPr wrap="square" rtlCol="0">
            <a:spAutoFit/>
          </a:bodyPr>
          <a:lstStyle/>
          <a:p>
            <a:r>
              <a:rPr lang="en-US" dirty="0"/>
              <a:t>Example OKR</a:t>
            </a:r>
            <a:br>
              <a:rPr lang="en-US" dirty="0"/>
            </a:br>
            <a:r>
              <a:rPr lang="en-US" dirty="0"/>
              <a:t/>
            </a:r>
            <a:br>
              <a:rPr lang="en-US" dirty="0"/>
            </a:br>
            <a:r>
              <a:rPr lang="en-US" b="1" dirty="0"/>
              <a:t>O:</a:t>
            </a:r>
            <a:r>
              <a:rPr lang="en-US" dirty="0"/>
              <a:t> Increase profit from 5% to 10% by end of Q4</a:t>
            </a:r>
            <a:br>
              <a:rPr lang="en-US" dirty="0"/>
            </a:br>
            <a:r>
              <a:rPr lang="en-US" b="1" dirty="0"/>
              <a:t>KR1:</a:t>
            </a:r>
            <a:r>
              <a:rPr lang="en-US" dirty="0"/>
              <a:t> Implement a supplier registration reverse auction system and save 10% on purchases</a:t>
            </a:r>
          </a:p>
          <a:p>
            <a:r>
              <a:rPr lang="en-US" b="1" dirty="0"/>
              <a:t>KR2: </a:t>
            </a:r>
            <a:r>
              <a:rPr lang="en-US" dirty="0"/>
              <a:t>Outsource the distribution fleet to stores and reduce costs by 25%</a:t>
            </a:r>
          </a:p>
          <a:p>
            <a:r>
              <a:rPr lang="en-US" b="1" dirty="0"/>
              <a:t>KR3: </a:t>
            </a:r>
            <a:r>
              <a:rPr lang="en-US" dirty="0"/>
              <a:t>Launch seasonal campaigns on Valentine’s Day, mothers and fathers days and double the revenue from the past year.</a:t>
            </a:r>
          </a:p>
        </p:txBody>
      </p:sp>
    </p:spTree>
    <p:extLst>
      <p:ext uri="{BB962C8B-B14F-4D97-AF65-F5344CB8AC3E}">
        <p14:creationId xmlns:p14="http://schemas.microsoft.com/office/powerpoint/2010/main" val="175474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3B4BD1-8DEE-4975-BE1A-56A6ACDC7500}"/>
              </a:ext>
            </a:extLst>
          </p:cNvPr>
          <p:cNvPicPr>
            <a:picLocks noGrp="1" noChangeAspect="1"/>
          </p:cNvPicPr>
          <p:nvPr>
            <p:ph idx="1"/>
          </p:nvPr>
        </p:nvPicPr>
        <p:blipFill>
          <a:blip r:embed="rId3"/>
          <a:stretch>
            <a:fillRect/>
          </a:stretch>
        </p:blipFill>
        <p:spPr>
          <a:xfrm>
            <a:off x="643467" y="702733"/>
            <a:ext cx="10905066" cy="545253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801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6626A46-430D-4EC0-9772-A6B43B0E0566}"/>
              </a:ext>
            </a:extLst>
          </p:cNvPr>
          <p:cNvGraphicFramePr>
            <a:graphicFrameLocks noGrp="1"/>
          </p:cNvGraphicFramePr>
          <p:nvPr>
            <p:ph idx="1"/>
            <p:extLst>
              <p:ext uri="{D42A27DB-BD31-4B8C-83A1-F6EECF244321}">
                <p14:modId xmlns:p14="http://schemas.microsoft.com/office/powerpoint/2010/main" val="385121388"/>
              </p:ext>
            </p:extLst>
          </p:nvPr>
        </p:nvGraphicFramePr>
        <p:xfrm>
          <a:off x="0" y="1"/>
          <a:ext cx="12192000" cy="686703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344064340"/>
                    </a:ext>
                  </a:extLst>
                </a:gridCol>
                <a:gridCol w="3048000">
                  <a:extLst>
                    <a:ext uri="{9D8B030D-6E8A-4147-A177-3AD203B41FA5}">
                      <a16:colId xmlns:a16="http://schemas.microsoft.com/office/drawing/2014/main" val="1589686496"/>
                    </a:ext>
                  </a:extLst>
                </a:gridCol>
                <a:gridCol w="3048000">
                  <a:extLst>
                    <a:ext uri="{9D8B030D-6E8A-4147-A177-3AD203B41FA5}">
                      <a16:colId xmlns:a16="http://schemas.microsoft.com/office/drawing/2014/main" val="3153464960"/>
                    </a:ext>
                  </a:extLst>
                </a:gridCol>
                <a:gridCol w="3048000">
                  <a:extLst>
                    <a:ext uri="{9D8B030D-6E8A-4147-A177-3AD203B41FA5}">
                      <a16:colId xmlns:a16="http://schemas.microsoft.com/office/drawing/2014/main" val="4169440208"/>
                    </a:ext>
                  </a:extLst>
                </a:gridCol>
              </a:tblGrid>
              <a:tr h="390419">
                <a:tc>
                  <a:txBody>
                    <a:bodyPr/>
                    <a:lstStyle/>
                    <a:p>
                      <a:pPr algn="ctr"/>
                      <a:r>
                        <a:rPr lang="en-US" dirty="0"/>
                        <a:t>Current Value</a:t>
                      </a:r>
                    </a:p>
                  </a:txBody>
                  <a:tcPr/>
                </a:tc>
                <a:tc>
                  <a:txBody>
                    <a:bodyPr/>
                    <a:lstStyle/>
                    <a:p>
                      <a:pPr algn="ctr"/>
                      <a:r>
                        <a:rPr lang="en-US" dirty="0"/>
                        <a:t>Unrealized Value</a:t>
                      </a:r>
                    </a:p>
                  </a:txBody>
                  <a:tcPr/>
                </a:tc>
                <a:tc>
                  <a:txBody>
                    <a:bodyPr/>
                    <a:lstStyle/>
                    <a:p>
                      <a:pPr algn="ctr"/>
                      <a:r>
                        <a:rPr lang="en-US" dirty="0"/>
                        <a:t>Time to Market (T2M)</a:t>
                      </a:r>
                    </a:p>
                  </a:txBody>
                  <a:tcPr/>
                </a:tc>
                <a:tc>
                  <a:txBody>
                    <a:bodyPr/>
                    <a:lstStyle/>
                    <a:p>
                      <a:pPr algn="ctr"/>
                      <a:r>
                        <a:rPr lang="en-US" dirty="0"/>
                        <a:t>Ability to Innovate</a:t>
                      </a:r>
                    </a:p>
                  </a:txBody>
                  <a:tcPr/>
                </a:tc>
                <a:extLst>
                  <a:ext uri="{0D108BD9-81ED-4DB2-BD59-A6C34878D82A}">
                    <a16:rowId xmlns:a16="http://schemas.microsoft.com/office/drawing/2014/main" val="1752275604"/>
                  </a:ext>
                </a:extLst>
              </a:tr>
              <a:tr h="673873">
                <a:tc>
                  <a:txBody>
                    <a:bodyPr/>
                    <a:lstStyle/>
                    <a:p>
                      <a:r>
                        <a:rPr lang="en-US" dirty="0"/>
                        <a:t>Revenue per Employee</a:t>
                      </a:r>
                    </a:p>
                  </a:txBody>
                  <a:tcPr/>
                </a:tc>
                <a:tc>
                  <a:txBody>
                    <a:bodyPr/>
                    <a:lstStyle/>
                    <a:p>
                      <a:r>
                        <a:rPr lang="en-US" dirty="0"/>
                        <a:t>Market Share</a:t>
                      </a:r>
                    </a:p>
                  </a:txBody>
                  <a:tcPr/>
                </a:tc>
                <a:tc>
                  <a:txBody>
                    <a:bodyPr/>
                    <a:lstStyle/>
                    <a:p>
                      <a:r>
                        <a:rPr lang="en-US" dirty="0"/>
                        <a:t>Build and Integration Frequency</a:t>
                      </a:r>
                    </a:p>
                  </a:txBody>
                  <a:tcPr/>
                </a:tc>
                <a:tc>
                  <a:txBody>
                    <a:bodyPr/>
                    <a:lstStyle/>
                    <a:p>
                      <a:r>
                        <a:rPr lang="en-US" dirty="0"/>
                        <a:t>Innovation Rate</a:t>
                      </a:r>
                    </a:p>
                  </a:txBody>
                  <a:tcPr/>
                </a:tc>
                <a:extLst>
                  <a:ext uri="{0D108BD9-81ED-4DB2-BD59-A6C34878D82A}">
                    <a16:rowId xmlns:a16="http://schemas.microsoft.com/office/drawing/2014/main" val="4225606319"/>
                  </a:ext>
                </a:extLst>
              </a:tr>
              <a:tr h="673873">
                <a:tc>
                  <a:txBody>
                    <a:bodyPr/>
                    <a:lstStyle/>
                    <a:p>
                      <a:r>
                        <a:rPr lang="en-US" dirty="0"/>
                        <a:t>Product Cost Ratio</a:t>
                      </a:r>
                    </a:p>
                  </a:txBody>
                  <a:tcPr/>
                </a:tc>
                <a:tc>
                  <a:txBody>
                    <a:bodyPr/>
                    <a:lstStyle/>
                    <a:p>
                      <a:r>
                        <a:rPr lang="en-US" dirty="0"/>
                        <a:t>Customer or User Satisfaction Gap</a:t>
                      </a:r>
                    </a:p>
                  </a:txBody>
                  <a:tcPr/>
                </a:tc>
                <a:tc>
                  <a:txBody>
                    <a:bodyPr/>
                    <a:lstStyle/>
                    <a:p>
                      <a:r>
                        <a:rPr lang="en-US" dirty="0"/>
                        <a:t>Release Frequency</a:t>
                      </a:r>
                    </a:p>
                  </a:txBody>
                  <a:tcPr/>
                </a:tc>
                <a:tc>
                  <a:txBody>
                    <a:bodyPr/>
                    <a:lstStyle/>
                    <a:p>
                      <a:r>
                        <a:rPr lang="en-US" dirty="0"/>
                        <a:t>Defect Trends</a:t>
                      </a:r>
                    </a:p>
                  </a:txBody>
                  <a:tcPr/>
                </a:tc>
                <a:extLst>
                  <a:ext uri="{0D108BD9-81ED-4DB2-BD59-A6C34878D82A}">
                    <a16:rowId xmlns:a16="http://schemas.microsoft.com/office/drawing/2014/main" val="2421023838"/>
                  </a:ext>
                </a:extLst>
              </a:tr>
              <a:tr h="673873">
                <a:tc>
                  <a:txBody>
                    <a:bodyPr/>
                    <a:lstStyle/>
                    <a:p>
                      <a:r>
                        <a:rPr lang="en-US" dirty="0"/>
                        <a:t>Employee Satisfaction</a:t>
                      </a:r>
                    </a:p>
                  </a:txBody>
                  <a:tcPr/>
                </a:tc>
                <a:tc>
                  <a:txBody>
                    <a:bodyPr/>
                    <a:lstStyle/>
                    <a:p>
                      <a:r>
                        <a:rPr lang="en-US" dirty="0"/>
                        <a:t>Desired Customer Experience or satisfaction</a:t>
                      </a:r>
                    </a:p>
                  </a:txBody>
                  <a:tcPr/>
                </a:tc>
                <a:tc>
                  <a:txBody>
                    <a:bodyPr/>
                    <a:lstStyle/>
                    <a:p>
                      <a:r>
                        <a:rPr lang="en-US" dirty="0"/>
                        <a:t>Release Stabilization Period</a:t>
                      </a:r>
                    </a:p>
                  </a:txBody>
                  <a:tcPr/>
                </a:tc>
                <a:tc>
                  <a:txBody>
                    <a:bodyPr/>
                    <a:lstStyle/>
                    <a:p>
                      <a:r>
                        <a:rPr lang="en-US" dirty="0"/>
                        <a:t>On-Product Index</a:t>
                      </a:r>
                    </a:p>
                  </a:txBody>
                  <a:tcPr/>
                </a:tc>
                <a:extLst>
                  <a:ext uri="{0D108BD9-81ED-4DB2-BD59-A6C34878D82A}">
                    <a16:rowId xmlns:a16="http://schemas.microsoft.com/office/drawing/2014/main" val="1603136225"/>
                  </a:ext>
                </a:extLst>
              </a:tr>
              <a:tr h="390419">
                <a:tc>
                  <a:txBody>
                    <a:bodyPr/>
                    <a:lstStyle/>
                    <a:p>
                      <a:r>
                        <a:rPr lang="en-US" dirty="0"/>
                        <a:t>Customer Satisfaction</a:t>
                      </a:r>
                    </a:p>
                  </a:txBody>
                  <a:tcPr/>
                </a:tc>
                <a:tc>
                  <a:txBody>
                    <a:bodyPr/>
                    <a:lstStyle/>
                    <a:p>
                      <a:endParaRPr lang="en-US"/>
                    </a:p>
                  </a:txBody>
                  <a:tcPr/>
                </a:tc>
                <a:tc>
                  <a:txBody>
                    <a:bodyPr/>
                    <a:lstStyle/>
                    <a:p>
                      <a:r>
                        <a:rPr lang="en-US" dirty="0"/>
                        <a:t>Mean Time to Repair</a:t>
                      </a:r>
                    </a:p>
                  </a:txBody>
                  <a:tcPr/>
                </a:tc>
                <a:tc>
                  <a:txBody>
                    <a:bodyPr/>
                    <a:lstStyle/>
                    <a:p>
                      <a:r>
                        <a:rPr lang="en-US" dirty="0"/>
                        <a:t>Installed Version Index</a:t>
                      </a:r>
                    </a:p>
                  </a:txBody>
                  <a:tcPr/>
                </a:tc>
                <a:extLst>
                  <a:ext uri="{0D108BD9-81ED-4DB2-BD59-A6C34878D82A}">
                    <a16:rowId xmlns:a16="http://schemas.microsoft.com/office/drawing/2014/main" val="4232394569"/>
                  </a:ext>
                </a:extLst>
              </a:tr>
              <a:tr h="390419">
                <a:tc>
                  <a:txBody>
                    <a:bodyPr/>
                    <a:lstStyle/>
                    <a:p>
                      <a:r>
                        <a:rPr lang="en-US" dirty="0"/>
                        <a:t>Customer Usage Index</a:t>
                      </a:r>
                    </a:p>
                  </a:txBody>
                  <a:tcPr/>
                </a:tc>
                <a:tc>
                  <a:txBody>
                    <a:bodyPr/>
                    <a:lstStyle/>
                    <a:p>
                      <a:endParaRPr lang="en-US"/>
                    </a:p>
                  </a:txBody>
                  <a:tcPr/>
                </a:tc>
                <a:tc>
                  <a:txBody>
                    <a:bodyPr/>
                    <a:lstStyle/>
                    <a:p>
                      <a:r>
                        <a:rPr lang="en-US" dirty="0"/>
                        <a:t>Customer Cycle Time</a:t>
                      </a:r>
                    </a:p>
                  </a:txBody>
                  <a:tcPr/>
                </a:tc>
                <a:tc>
                  <a:txBody>
                    <a:bodyPr/>
                    <a:lstStyle/>
                    <a:p>
                      <a:r>
                        <a:rPr lang="en-US" dirty="0"/>
                        <a:t>Technical Debt</a:t>
                      </a:r>
                    </a:p>
                  </a:txBody>
                  <a:tcPr/>
                </a:tc>
                <a:extLst>
                  <a:ext uri="{0D108BD9-81ED-4DB2-BD59-A6C34878D82A}">
                    <a16:rowId xmlns:a16="http://schemas.microsoft.com/office/drawing/2014/main" val="1928676469"/>
                  </a:ext>
                </a:extLst>
              </a:tr>
              <a:tr h="390419">
                <a:tc>
                  <a:txBody>
                    <a:bodyPr/>
                    <a:lstStyle/>
                    <a:p>
                      <a:endParaRPr lang="en-US" dirty="0"/>
                    </a:p>
                  </a:txBody>
                  <a:tcPr/>
                </a:tc>
                <a:tc>
                  <a:txBody>
                    <a:bodyPr/>
                    <a:lstStyle/>
                    <a:p>
                      <a:endParaRPr lang="en-US"/>
                    </a:p>
                  </a:txBody>
                  <a:tcPr/>
                </a:tc>
                <a:tc>
                  <a:txBody>
                    <a:bodyPr/>
                    <a:lstStyle/>
                    <a:p>
                      <a:r>
                        <a:rPr lang="en-US" dirty="0"/>
                        <a:t>Lead Time</a:t>
                      </a:r>
                    </a:p>
                  </a:txBody>
                  <a:tcPr/>
                </a:tc>
                <a:tc>
                  <a:txBody>
                    <a:bodyPr/>
                    <a:lstStyle/>
                    <a:p>
                      <a:r>
                        <a:rPr lang="en-US" dirty="0"/>
                        <a:t>Product Incident Count</a:t>
                      </a:r>
                    </a:p>
                  </a:txBody>
                  <a:tcPr/>
                </a:tc>
                <a:extLst>
                  <a:ext uri="{0D108BD9-81ED-4DB2-BD59-A6C34878D82A}">
                    <a16:rowId xmlns:a16="http://schemas.microsoft.com/office/drawing/2014/main" val="2741901754"/>
                  </a:ext>
                </a:extLst>
              </a:tr>
              <a:tr h="635564">
                <a:tc>
                  <a:txBody>
                    <a:bodyPr/>
                    <a:lstStyle/>
                    <a:p>
                      <a:endParaRPr lang="en-US"/>
                    </a:p>
                  </a:txBody>
                  <a:tcPr/>
                </a:tc>
                <a:tc>
                  <a:txBody>
                    <a:bodyPr/>
                    <a:lstStyle/>
                    <a:p>
                      <a:endParaRPr lang="en-US"/>
                    </a:p>
                  </a:txBody>
                  <a:tcPr/>
                </a:tc>
                <a:tc>
                  <a:txBody>
                    <a:bodyPr/>
                    <a:lstStyle/>
                    <a:p>
                      <a:r>
                        <a:rPr lang="en-US" dirty="0"/>
                        <a:t>Lead Time for Changes</a:t>
                      </a:r>
                    </a:p>
                  </a:txBody>
                  <a:tcPr/>
                </a:tc>
                <a:tc>
                  <a:txBody>
                    <a:bodyPr/>
                    <a:lstStyle/>
                    <a:p>
                      <a:r>
                        <a:rPr lang="en-US" dirty="0"/>
                        <a:t>Active Product (Code) Branches</a:t>
                      </a:r>
                    </a:p>
                  </a:txBody>
                  <a:tcPr/>
                </a:tc>
                <a:extLst>
                  <a:ext uri="{0D108BD9-81ED-4DB2-BD59-A6C34878D82A}">
                    <a16:rowId xmlns:a16="http://schemas.microsoft.com/office/drawing/2014/main" val="3639917466"/>
                  </a:ext>
                </a:extLst>
              </a:tr>
              <a:tr h="635564">
                <a:tc>
                  <a:txBody>
                    <a:bodyPr/>
                    <a:lstStyle/>
                    <a:p>
                      <a:endParaRPr lang="en-US"/>
                    </a:p>
                  </a:txBody>
                  <a:tcPr/>
                </a:tc>
                <a:tc>
                  <a:txBody>
                    <a:bodyPr/>
                    <a:lstStyle/>
                    <a:p>
                      <a:endParaRPr lang="en-US"/>
                    </a:p>
                  </a:txBody>
                  <a:tcPr/>
                </a:tc>
                <a:tc>
                  <a:txBody>
                    <a:bodyPr/>
                    <a:lstStyle/>
                    <a:p>
                      <a:r>
                        <a:rPr lang="en-US" dirty="0"/>
                        <a:t>Deployment Frequency</a:t>
                      </a:r>
                    </a:p>
                  </a:txBody>
                  <a:tcPr/>
                </a:tc>
                <a:tc>
                  <a:txBody>
                    <a:bodyPr/>
                    <a:lstStyle/>
                    <a:p>
                      <a:r>
                        <a:rPr lang="en-US" dirty="0"/>
                        <a:t>Time Spent Merging Code Between Branches</a:t>
                      </a:r>
                    </a:p>
                  </a:txBody>
                  <a:tcPr/>
                </a:tc>
                <a:extLst>
                  <a:ext uri="{0D108BD9-81ED-4DB2-BD59-A6C34878D82A}">
                    <a16:rowId xmlns:a16="http://schemas.microsoft.com/office/drawing/2014/main" val="3204347405"/>
                  </a:ext>
                </a:extLst>
              </a:tr>
              <a:tr h="611371">
                <a:tc>
                  <a:txBody>
                    <a:bodyPr/>
                    <a:lstStyle/>
                    <a:p>
                      <a:endParaRPr lang="en-US"/>
                    </a:p>
                  </a:txBody>
                  <a:tcPr/>
                </a:tc>
                <a:tc>
                  <a:txBody>
                    <a:bodyPr/>
                    <a:lstStyle/>
                    <a:p>
                      <a:endParaRPr lang="en-US"/>
                    </a:p>
                  </a:txBody>
                  <a:tcPr/>
                </a:tc>
                <a:tc>
                  <a:txBody>
                    <a:bodyPr/>
                    <a:lstStyle/>
                    <a:p>
                      <a:r>
                        <a:rPr lang="en-US" dirty="0"/>
                        <a:t>Time to Restore Service</a:t>
                      </a:r>
                    </a:p>
                  </a:txBody>
                  <a:tcPr/>
                </a:tc>
                <a:tc>
                  <a:txBody>
                    <a:bodyPr/>
                    <a:lstStyle/>
                    <a:p>
                      <a:r>
                        <a:rPr lang="en-US" dirty="0"/>
                        <a:t>Time Spent Context-Switching</a:t>
                      </a:r>
                    </a:p>
                  </a:txBody>
                  <a:tcPr/>
                </a:tc>
                <a:extLst>
                  <a:ext uri="{0D108BD9-81ED-4DB2-BD59-A6C34878D82A}">
                    <a16:rowId xmlns:a16="http://schemas.microsoft.com/office/drawing/2014/main" val="3750503085"/>
                  </a:ext>
                </a:extLst>
              </a:tr>
              <a:tr h="390419">
                <a:tc>
                  <a:txBody>
                    <a:bodyPr/>
                    <a:lstStyle/>
                    <a:p>
                      <a:endParaRPr lang="en-US"/>
                    </a:p>
                  </a:txBody>
                  <a:tcPr/>
                </a:tc>
                <a:tc>
                  <a:txBody>
                    <a:bodyPr/>
                    <a:lstStyle/>
                    <a:p>
                      <a:endParaRPr lang="en-US" dirty="0"/>
                    </a:p>
                  </a:txBody>
                  <a:tcPr/>
                </a:tc>
                <a:tc>
                  <a:txBody>
                    <a:bodyPr/>
                    <a:lstStyle/>
                    <a:p>
                      <a:r>
                        <a:rPr lang="en-US" dirty="0"/>
                        <a:t>Time-to-Learn</a:t>
                      </a:r>
                    </a:p>
                  </a:txBody>
                  <a:tcPr/>
                </a:tc>
                <a:tc>
                  <a:txBody>
                    <a:bodyPr/>
                    <a:lstStyle/>
                    <a:p>
                      <a:r>
                        <a:rPr lang="en-US" dirty="0"/>
                        <a:t>Change Failure Rate</a:t>
                      </a:r>
                    </a:p>
                  </a:txBody>
                  <a:tcPr/>
                </a:tc>
                <a:extLst>
                  <a:ext uri="{0D108BD9-81ED-4DB2-BD59-A6C34878D82A}">
                    <a16:rowId xmlns:a16="http://schemas.microsoft.com/office/drawing/2014/main" val="753325554"/>
                  </a:ext>
                </a:extLst>
              </a:tr>
              <a:tr h="611371">
                <a:tc>
                  <a:txBody>
                    <a:bodyPr/>
                    <a:lstStyle/>
                    <a:p>
                      <a:endParaRPr lang="en-US"/>
                    </a:p>
                  </a:txBody>
                  <a:tcPr/>
                </a:tc>
                <a:tc>
                  <a:txBody>
                    <a:bodyPr/>
                    <a:lstStyle/>
                    <a:p>
                      <a:endParaRPr lang="en-US" dirty="0"/>
                    </a:p>
                  </a:txBody>
                  <a:tcPr/>
                </a:tc>
                <a:tc>
                  <a:txBody>
                    <a:bodyPr/>
                    <a:lstStyle/>
                    <a:p>
                      <a:r>
                        <a:rPr lang="en-US" dirty="0"/>
                        <a:t>Time to Remove Impediment</a:t>
                      </a:r>
                    </a:p>
                  </a:txBody>
                  <a:tcPr/>
                </a:tc>
                <a:tc>
                  <a:txBody>
                    <a:bodyPr/>
                    <a:lstStyle/>
                    <a:p>
                      <a:endParaRPr lang="en-US" dirty="0"/>
                    </a:p>
                  </a:txBody>
                  <a:tcPr/>
                </a:tc>
                <a:extLst>
                  <a:ext uri="{0D108BD9-81ED-4DB2-BD59-A6C34878D82A}">
                    <a16:rowId xmlns:a16="http://schemas.microsoft.com/office/drawing/2014/main" val="3365670228"/>
                  </a:ext>
                </a:extLst>
              </a:tr>
              <a:tr h="390419">
                <a:tc>
                  <a:txBody>
                    <a:bodyPr/>
                    <a:lstStyle/>
                    <a:p>
                      <a:endParaRPr lang="en-US" dirty="0"/>
                    </a:p>
                  </a:txBody>
                  <a:tcPr/>
                </a:tc>
                <a:tc>
                  <a:txBody>
                    <a:bodyPr/>
                    <a:lstStyle/>
                    <a:p>
                      <a:endParaRPr lang="en-US" dirty="0"/>
                    </a:p>
                  </a:txBody>
                  <a:tcPr/>
                </a:tc>
                <a:tc>
                  <a:txBody>
                    <a:bodyPr/>
                    <a:lstStyle/>
                    <a:p>
                      <a:r>
                        <a:rPr lang="en-US" dirty="0"/>
                        <a:t>Time to Pivot</a:t>
                      </a:r>
                    </a:p>
                  </a:txBody>
                  <a:tcPr/>
                </a:tc>
                <a:tc>
                  <a:txBody>
                    <a:bodyPr/>
                    <a:lstStyle/>
                    <a:p>
                      <a:endParaRPr lang="en-US" dirty="0"/>
                    </a:p>
                  </a:txBody>
                  <a:tcPr/>
                </a:tc>
                <a:extLst>
                  <a:ext uri="{0D108BD9-81ED-4DB2-BD59-A6C34878D82A}">
                    <a16:rowId xmlns:a16="http://schemas.microsoft.com/office/drawing/2014/main" val="961799676"/>
                  </a:ext>
                </a:extLst>
              </a:tr>
            </a:tbl>
          </a:graphicData>
        </a:graphic>
      </p:graphicFrame>
    </p:spTree>
    <p:extLst>
      <p:ext uri="{BB962C8B-B14F-4D97-AF65-F5344CB8AC3E}">
        <p14:creationId xmlns:p14="http://schemas.microsoft.com/office/powerpoint/2010/main" val="2534095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767561671"/>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3429000"/>
            <a:ext cx="3125755" cy="323305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21A0079E-BCCE-441F-91CC-5EB37DAE4B21}"/>
              </a:ext>
            </a:extLst>
          </p:cNvPr>
          <p:cNvGrpSpPr/>
          <p:nvPr/>
        </p:nvGrpSpPr>
        <p:grpSpPr>
          <a:xfrm>
            <a:off x="5780839" y="155096"/>
            <a:ext cx="5620548" cy="6413655"/>
            <a:chOff x="5255545" y="0"/>
            <a:chExt cx="5620548" cy="6413655"/>
          </a:xfrm>
        </p:grpSpPr>
        <p:pic>
          <p:nvPicPr>
            <p:cNvPr id="16" name="Picture 15">
              <a:extLst>
                <a:ext uri="{FF2B5EF4-FFF2-40B4-BE49-F238E27FC236}">
                  <a16:creationId xmlns:a16="http://schemas.microsoft.com/office/drawing/2014/main" id="{6664AF4C-CCF4-440B-92CD-E012E8B7238A}"/>
                </a:ext>
              </a:extLst>
            </p:cNvPr>
            <p:cNvPicPr>
              <a:picLocks noChangeAspect="1"/>
            </p:cNvPicPr>
            <p:nvPr/>
          </p:nvPicPr>
          <p:blipFill>
            <a:blip r:embed="rId8"/>
            <a:stretch>
              <a:fillRect/>
            </a:stretch>
          </p:blipFill>
          <p:spPr>
            <a:xfrm>
              <a:off x="5555711" y="3429000"/>
              <a:ext cx="5020215" cy="2984655"/>
            </a:xfrm>
            <a:prstGeom prst="rect">
              <a:avLst/>
            </a:prstGeom>
          </p:spPr>
        </p:pic>
        <p:pic>
          <p:nvPicPr>
            <p:cNvPr id="19" name="Picture 18">
              <a:extLst>
                <a:ext uri="{FF2B5EF4-FFF2-40B4-BE49-F238E27FC236}">
                  <a16:creationId xmlns:a16="http://schemas.microsoft.com/office/drawing/2014/main" id="{10B8E2A2-627D-4288-8C3B-8FEAC3940639}"/>
                </a:ext>
              </a:extLst>
            </p:cNvPr>
            <p:cNvPicPr>
              <a:picLocks noChangeAspect="1"/>
            </p:cNvPicPr>
            <p:nvPr/>
          </p:nvPicPr>
          <p:blipFill>
            <a:blip r:embed="rId9"/>
            <a:stretch>
              <a:fillRect/>
            </a:stretch>
          </p:blipFill>
          <p:spPr>
            <a:xfrm>
              <a:off x="5255545" y="0"/>
              <a:ext cx="5620548" cy="3328595"/>
            </a:xfrm>
            <a:prstGeom prst="rect">
              <a:avLst/>
            </a:prstGeom>
          </p:spPr>
        </p:pic>
      </p:grpSp>
    </p:spTree>
    <p:extLst>
      <p:ext uri="{BB962C8B-B14F-4D97-AF65-F5344CB8AC3E}">
        <p14:creationId xmlns:p14="http://schemas.microsoft.com/office/powerpoint/2010/main" val="1721140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3076643411"/>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4075888"/>
            <a:ext cx="3125755" cy="25861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21A0079E-BCCE-441F-91CC-5EB37DAE4B21}"/>
              </a:ext>
            </a:extLst>
          </p:cNvPr>
          <p:cNvGrpSpPr/>
          <p:nvPr/>
        </p:nvGrpSpPr>
        <p:grpSpPr>
          <a:xfrm>
            <a:off x="6296405" y="0"/>
            <a:ext cx="3139425" cy="3190672"/>
            <a:chOff x="5255545" y="0"/>
            <a:chExt cx="5620548" cy="6413655"/>
          </a:xfrm>
        </p:grpSpPr>
        <p:pic>
          <p:nvPicPr>
            <p:cNvPr id="16" name="Picture 15">
              <a:extLst>
                <a:ext uri="{FF2B5EF4-FFF2-40B4-BE49-F238E27FC236}">
                  <a16:creationId xmlns:a16="http://schemas.microsoft.com/office/drawing/2014/main" id="{6664AF4C-CCF4-440B-92CD-E012E8B7238A}"/>
                </a:ext>
              </a:extLst>
            </p:cNvPr>
            <p:cNvPicPr>
              <a:picLocks noChangeAspect="1"/>
            </p:cNvPicPr>
            <p:nvPr/>
          </p:nvPicPr>
          <p:blipFill>
            <a:blip r:embed="rId8"/>
            <a:stretch>
              <a:fillRect/>
            </a:stretch>
          </p:blipFill>
          <p:spPr>
            <a:xfrm>
              <a:off x="5555711" y="3429000"/>
              <a:ext cx="5020215" cy="2984655"/>
            </a:xfrm>
            <a:prstGeom prst="rect">
              <a:avLst/>
            </a:prstGeom>
          </p:spPr>
        </p:pic>
        <p:pic>
          <p:nvPicPr>
            <p:cNvPr id="19" name="Picture 18">
              <a:extLst>
                <a:ext uri="{FF2B5EF4-FFF2-40B4-BE49-F238E27FC236}">
                  <a16:creationId xmlns:a16="http://schemas.microsoft.com/office/drawing/2014/main" id="{10B8E2A2-627D-4288-8C3B-8FEAC3940639}"/>
                </a:ext>
              </a:extLst>
            </p:cNvPr>
            <p:cNvPicPr>
              <a:picLocks noChangeAspect="1"/>
            </p:cNvPicPr>
            <p:nvPr/>
          </p:nvPicPr>
          <p:blipFill>
            <a:blip r:embed="rId9"/>
            <a:stretch>
              <a:fillRect/>
            </a:stretch>
          </p:blipFill>
          <p:spPr>
            <a:xfrm>
              <a:off x="5255545" y="0"/>
              <a:ext cx="5620548" cy="3328595"/>
            </a:xfrm>
            <a:prstGeom prst="rect">
              <a:avLst/>
            </a:prstGeom>
          </p:spPr>
        </p:pic>
      </p:grpSp>
      <p:pic>
        <p:nvPicPr>
          <p:cNvPr id="3" name="Picture 2">
            <a:extLst>
              <a:ext uri="{FF2B5EF4-FFF2-40B4-BE49-F238E27FC236}">
                <a16:creationId xmlns:a16="http://schemas.microsoft.com/office/drawing/2014/main" id="{175D54B5-D339-4584-AFCF-EDFC35EB9F16}"/>
              </a:ext>
            </a:extLst>
          </p:cNvPr>
          <p:cNvPicPr>
            <a:picLocks noChangeAspect="1"/>
          </p:cNvPicPr>
          <p:nvPr/>
        </p:nvPicPr>
        <p:blipFill>
          <a:blip r:embed="rId10"/>
          <a:stretch>
            <a:fillRect/>
          </a:stretch>
        </p:blipFill>
        <p:spPr>
          <a:xfrm>
            <a:off x="3626987" y="3240622"/>
            <a:ext cx="8434384" cy="1610733"/>
          </a:xfrm>
          <a:prstGeom prst="rect">
            <a:avLst/>
          </a:prstGeom>
        </p:spPr>
      </p:pic>
      <p:pic>
        <p:nvPicPr>
          <p:cNvPr id="6" name="Picture 5">
            <a:extLst>
              <a:ext uri="{FF2B5EF4-FFF2-40B4-BE49-F238E27FC236}">
                <a16:creationId xmlns:a16="http://schemas.microsoft.com/office/drawing/2014/main" id="{A70EDD78-BDB7-4696-BA85-BB0522BC6F36}"/>
              </a:ext>
            </a:extLst>
          </p:cNvPr>
          <p:cNvPicPr>
            <a:picLocks noChangeAspect="1"/>
          </p:cNvPicPr>
          <p:nvPr/>
        </p:nvPicPr>
        <p:blipFill>
          <a:blip r:embed="rId11"/>
          <a:stretch>
            <a:fillRect/>
          </a:stretch>
        </p:blipFill>
        <p:spPr>
          <a:xfrm>
            <a:off x="10051322" y="240730"/>
            <a:ext cx="2010049" cy="2999892"/>
          </a:xfrm>
          <a:prstGeom prst="rect">
            <a:avLst/>
          </a:prstGeom>
        </p:spPr>
      </p:pic>
    </p:spTree>
    <p:extLst>
      <p:ext uri="{BB962C8B-B14F-4D97-AF65-F5344CB8AC3E}">
        <p14:creationId xmlns:p14="http://schemas.microsoft.com/office/powerpoint/2010/main" val="3588769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1766595491"/>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4708187"/>
            <a:ext cx="3125755" cy="19538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B2671992-E8F3-43B8-A066-A287D0EFD09E}"/>
              </a:ext>
            </a:extLst>
          </p:cNvPr>
          <p:cNvGrpSpPr/>
          <p:nvPr/>
        </p:nvGrpSpPr>
        <p:grpSpPr>
          <a:xfrm>
            <a:off x="6315859" y="0"/>
            <a:ext cx="3139425" cy="3774817"/>
            <a:chOff x="6315859" y="0"/>
            <a:chExt cx="3139425" cy="3774817"/>
          </a:xfrm>
        </p:grpSpPr>
        <p:grpSp>
          <p:nvGrpSpPr>
            <p:cNvPr id="23" name="Group 22">
              <a:extLst>
                <a:ext uri="{FF2B5EF4-FFF2-40B4-BE49-F238E27FC236}">
                  <a16:creationId xmlns:a16="http://schemas.microsoft.com/office/drawing/2014/main" id="{21A0079E-BCCE-441F-91CC-5EB37DAE4B21}"/>
                </a:ext>
              </a:extLst>
            </p:cNvPr>
            <p:cNvGrpSpPr/>
            <p:nvPr/>
          </p:nvGrpSpPr>
          <p:grpSpPr>
            <a:xfrm>
              <a:off x="6315859" y="0"/>
              <a:ext cx="3139425" cy="3190672"/>
              <a:chOff x="5255545" y="0"/>
              <a:chExt cx="5620548" cy="6413655"/>
            </a:xfrm>
          </p:grpSpPr>
          <p:pic>
            <p:nvPicPr>
              <p:cNvPr id="16" name="Picture 15">
                <a:extLst>
                  <a:ext uri="{FF2B5EF4-FFF2-40B4-BE49-F238E27FC236}">
                    <a16:creationId xmlns:a16="http://schemas.microsoft.com/office/drawing/2014/main" id="{6664AF4C-CCF4-440B-92CD-E012E8B7238A}"/>
                  </a:ext>
                </a:extLst>
              </p:cNvPr>
              <p:cNvPicPr>
                <a:picLocks noChangeAspect="1"/>
              </p:cNvPicPr>
              <p:nvPr/>
            </p:nvPicPr>
            <p:blipFill>
              <a:blip r:embed="rId8"/>
              <a:stretch>
                <a:fillRect/>
              </a:stretch>
            </p:blipFill>
            <p:spPr>
              <a:xfrm>
                <a:off x="5555711" y="3429000"/>
                <a:ext cx="5020215" cy="2984655"/>
              </a:xfrm>
              <a:prstGeom prst="rect">
                <a:avLst/>
              </a:prstGeom>
            </p:spPr>
          </p:pic>
          <p:pic>
            <p:nvPicPr>
              <p:cNvPr id="19" name="Picture 18">
                <a:extLst>
                  <a:ext uri="{FF2B5EF4-FFF2-40B4-BE49-F238E27FC236}">
                    <a16:creationId xmlns:a16="http://schemas.microsoft.com/office/drawing/2014/main" id="{10B8E2A2-627D-4288-8C3B-8FEAC3940639}"/>
                  </a:ext>
                </a:extLst>
              </p:cNvPr>
              <p:cNvPicPr>
                <a:picLocks noChangeAspect="1"/>
              </p:cNvPicPr>
              <p:nvPr/>
            </p:nvPicPr>
            <p:blipFill>
              <a:blip r:embed="rId9"/>
              <a:stretch>
                <a:fillRect/>
              </a:stretch>
            </p:blipFill>
            <p:spPr>
              <a:xfrm>
                <a:off x="5255545" y="0"/>
                <a:ext cx="5620548" cy="3328595"/>
              </a:xfrm>
              <a:prstGeom prst="rect">
                <a:avLst/>
              </a:prstGeom>
            </p:spPr>
          </p:pic>
        </p:grpSp>
        <p:pic>
          <p:nvPicPr>
            <p:cNvPr id="3" name="Picture 2">
              <a:extLst>
                <a:ext uri="{FF2B5EF4-FFF2-40B4-BE49-F238E27FC236}">
                  <a16:creationId xmlns:a16="http://schemas.microsoft.com/office/drawing/2014/main" id="{175D54B5-D339-4584-AFCF-EDFC35EB9F16}"/>
                </a:ext>
              </a:extLst>
            </p:cNvPr>
            <p:cNvPicPr>
              <a:picLocks noChangeAspect="1"/>
            </p:cNvPicPr>
            <p:nvPr/>
          </p:nvPicPr>
          <p:blipFill>
            <a:blip r:embed="rId10"/>
            <a:stretch>
              <a:fillRect/>
            </a:stretch>
          </p:blipFill>
          <p:spPr>
            <a:xfrm>
              <a:off x="6483521" y="3239312"/>
              <a:ext cx="2804102" cy="535505"/>
            </a:xfrm>
            <a:prstGeom prst="rect">
              <a:avLst/>
            </a:prstGeom>
          </p:spPr>
        </p:pic>
      </p:grpSp>
      <p:pic>
        <p:nvPicPr>
          <p:cNvPr id="6" name="Picture 5">
            <a:extLst>
              <a:ext uri="{FF2B5EF4-FFF2-40B4-BE49-F238E27FC236}">
                <a16:creationId xmlns:a16="http://schemas.microsoft.com/office/drawing/2014/main" id="{151525FE-D70E-4522-90E8-8F0CFF3A3297}"/>
              </a:ext>
            </a:extLst>
          </p:cNvPr>
          <p:cNvPicPr>
            <a:picLocks noChangeAspect="1"/>
          </p:cNvPicPr>
          <p:nvPr/>
        </p:nvPicPr>
        <p:blipFill>
          <a:blip r:embed="rId11"/>
          <a:stretch>
            <a:fillRect/>
          </a:stretch>
        </p:blipFill>
        <p:spPr>
          <a:xfrm>
            <a:off x="7506697" y="3823457"/>
            <a:ext cx="757748" cy="2763917"/>
          </a:xfrm>
          <a:prstGeom prst="rect">
            <a:avLst/>
          </a:prstGeom>
        </p:spPr>
      </p:pic>
      <p:pic>
        <p:nvPicPr>
          <p:cNvPr id="24" name="Picture 23">
            <a:extLst>
              <a:ext uri="{FF2B5EF4-FFF2-40B4-BE49-F238E27FC236}">
                <a16:creationId xmlns:a16="http://schemas.microsoft.com/office/drawing/2014/main" id="{751D2D43-ADAF-489B-9BBD-EBFC8F5283F1}"/>
              </a:ext>
            </a:extLst>
          </p:cNvPr>
          <p:cNvPicPr>
            <a:picLocks noChangeAspect="1"/>
          </p:cNvPicPr>
          <p:nvPr/>
        </p:nvPicPr>
        <p:blipFill>
          <a:blip r:embed="rId12"/>
          <a:stretch>
            <a:fillRect/>
          </a:stretch>
        </p:blipFill>
        <p:spPr>
          <a:xfrm>
            <a:off x="10051322" y="240730"/>
            <a:ext cx="2010049" cy="2999892"/>
          </a:xfrm>
          <a:prstGeom prst="rect">
            <a:avLst/>
          </a:prstGeom>
        </p:spPr>
      </p:pic>
    </p:spTree>
    <p:extLst>
      <p:ext uri="{BB962C8B-B14F-4D97-AF65-F5344CB8AC3E}">
        <p14:creationId xmlns:p14="http://schemas.microsoft.com/office/powerpoint/2010/main" val="852090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5400BD07-0A67-42E1-88BF-214F0A393204}"/>
              </a:ext>
            </a:extLst>
          </p:cNvPr>
          <p:cNvPicPr>
            <a:picLocks noChangeAspect="1"/>
          </p:cNvPicPr>
          <p:nvPr/>
        </p:nvPicPr>
        <p:blipFill rotWithShape="1">
          <a:blip r:embed="rId3">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2B66960E-D821-492D-B369-B24522669CF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Thoughts? Questions?</a:t>
            </a:r>
          </a:p>
        </p:txBody>
      </p:sp>
    </p:spTree>
    <p:extLst>
      <p:ext uri="{BB962C8B-B14F-4D97-AF65-F5344CB8AC3E}">
        <p14:creationId xmlns:p14="http://schemas.microsoft.com/office/powerpoint/2010/main" val="41112241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3217580278"/>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5330757"/>
            <a:ext cx="3125755" cy="13312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E7C76BD6-260B-4DD2-B562-BA3DEF32E6C6}"/>
              </a:ext>
            </a:extLst>
          </p:cNvPr>
          <p:cNvGrpSpPr/>
          <p:nvPr/>
        </p:nvGrpSpPr>
        <p:grpSpPr>
          <a:xfrm>
            <a:off x="9714055" y="0"/>
            <a:ext cx="2477945" cy="5252936"/>
            <a:chOff x="6315859" y="0"/>
            <a:chExt cx="3139425" cy="6587374"/>
          </a:xfrm>
        </p:grpSpPr>
        <p:grpSp>
          <p:nvGrpSpPr>
            <p:cNvPr id="2" name="Group 1">
              <a:extLst>
                <a:ext uri="{FF2B5EF4-FFF2-40B4-BE49-F238E27FC236}">
                  <a16:creationId xmlns:a16="http://schemas.microsoft.com/office/drawing/2014/main" id="{B2671992-E8F3-43B8-A066-A287D0EFD09E}"/>
                </a:ext>
              </a:extLst>
            </p:cNvPr>
            <p:cNvGrpSpPr/>
            <p:nvPr/>
          </p:nvGrpSpPr>
          <p:grpSpPr>
            <a:xfrm>
              <a:off x="6315859" y="0"/>
              <a:ext cx="3139425" cy="3774817"/>
              <a:chOff x="6315859" y="0"/>
              <a:chExt cx="3139425" cy="3774817"/>
            </a:xfrm>
          </p:grpSpPr>
          <p:grpSp>
            <p:nvGrpSpPr>
              <p:cNvPr id="23" name="Group 22">
                <a:extLst>
                  <a:ext uri="{FF2B5EF4-FFF2-40B4-BE49-F238E27FC236}">
                    <a16:creationId xmlns:a16="http://schemas.microsoft.com/office/drawing/2014/main" id="{21A0079E-BCCE-441F-91CC-5EB37DAE4B21}"/>
                  </a:ext>
                </a:extLst>
              </p:cNvPr>
              <p:cNvGrpSpPr/>
              <p:nvPr/>
            </p:nvGrpSpPr>
            <p:grpSpPr>
              <a:xfrm>
                <a:off x="6315859" y="0"/>
                <a:ext cx="3139425" cy="3190672"/>
                <a:chOff x="5255545" y="0"/>
                <a:chExt cx="5620548" cy="6413655"/>
              </a:xfrm>
            </p:grpSpPr>
            <p:pic>
              <p:nvPicPr>
                <p:cNvPr id="16" name="Picture 15">
                  <a:extLst>
                    <a:ext uri="{FF2B5EF4-FFF2-40B4-BE49-F238E27FC236}">
                      <a16:creationId xmlns:a16="http://schemas.microsoft.com/office/drawing/2014/main" id="{6664AF4C-CCF4-440B-92CD-E012E8B7238A}"/>
                    </a:ext>
                  </a:extLst>
                </p:cNvPr>
                <p:cNvPicPr>
                  <a:picLocks noChangeAspect="1"/>
                </p:cNvPicPr>
                <p:nvPr/>
              </p:nvPicPr>
              <p:blipFill>
                <a:blip r:embed="rId8"/>
                <a:stretch>
                  <a:fillRect/>
                </a:stretch>
              </p:blipFill>
              <p:spPr>
                <a:xfrm>
                  <a:off x="5555711" y="3429000"/>
                  <a:ext cx="5020215" cy="2984655"/>
                </a:xfrm>
                <a:prstGeom prst="rect">
                  <a:avLst/>
                </a:prstGeom>
              </p:spPr>
            </p:pic>
            <p:pic>
              <p:nvPicPr>
                <p:cNvPr id="19" name="Picture 18">
                  <a:extLst>
                    <a:ext uri="{FF2B5EF4-FFF2-40B4-BE49-F238E27FC236}">
                      <a16:creationId xmlns:a16="http://schemas.microsoft.com/office/drawing/2014/main" id="{10B8E2A2-627D-4288-8C3B-8FEAC3940639}"/>
                    </a:ext>
                  </a:extLst>
                </p:cNvPr>
                <p:cNvPicPr>
                  <a:picLocks noChangeAspect="1"/>
                </p:cNvPicPr>
                <p:nvPr/>
              </p:nvPicPr>
              <p:blipFill>
                <a:blip r:embed="rId9"/>
                <a:stretch>
                  <a:fillRect/>
                </a:stretch>
              </p:blipFill>
              <p:spPr>
                <a:xfrm>
                  <a:off x="5255545" y="0"/>
                  <a:ext cx="5620548" cy="3328595"/>
                </a:xfrm>
                <a:prstGeom prst="rect">
                  <a:avLst/>
                </a:prstGeom>
              </p:spPr>
            </p:pic>
          </p:grpSp>
          <p:pic>
            <p:nvPicPr>
              <p:cNvPr id="3" name="Picture 2">
                <a:extLst>
                  <a:ext uri="{FF2B5EF4-FFF2-40B4-BE49-F238E27FC236}">
                    <a16:creationId xmlns:a16="http://schemas.microsoft.com/office/drawing/2014/main" id="{175D54B5-D339-4584-AFCF-EDFC35EB9F16}"/>
                  </a:ext>
                </a:extLst>
              </p:cNvPr>
              <p:cNvPicPr>
                <a:picLocks noChangeAspect="1"/>
              </p:cNvPicPr>
              <p:nvPr/>
            </p:nvPicPr>
            <p:blipFill>
              <a:blip r:embed="rId10"/>
              <a:stretch>
                <a:fillRect/>
              </a:stretch>
            </p:blipFill>
            <p:spPr>
              <a:xfrm>
                <a:off x="6483521" y="3239312"/>
                <a:ext cx="2804102" cy="535505"/>
              </a:xfrm>
              <a:prstGeom prst="rect">
                <a:avLst/>
              </a:prstGeom>
            </p:spPr>
          </p:pic>
        </p:grpSp>
        <p:pic>
          <p:nvPicPr>
            <p:cNvPr id="6" name="Picture 5">
              <a:extLst>
                <a:ext uri="{FF2B5EF4-FFF2-40B4-BE49-F238E27FC236}">
                  <a16:creationId xmlns:a16="http://schemas.microsoft.com/office/drawing/2014/main" id="{151525FE-D70E-4522-90E8-8F0CFF3A3297}"/>
                </a:ext>
              </a:extLst>
            </p:cNvPr>
            <p:cNvPicPr>
              <a:picLocks noChangeAspect="1"/>
            </p:cNvPicPr>
            <p:nvPr/>
          </p:nvPicPr>
          <p:blipFill>
            <a:blip r:embed="rId11"/>
            <a:stretch>
              <a:fillRect/>
            </a:stretch>
          </p:blipFill>
          <p:spPr>
            <a:xfrm>
              <a:off x="7506697" y="3823457"/>
              <a:ext cx="757748" cy="2763917"/>
            </a:xfrm>
            <a:prstGeom prst="rect">
              <a:avLst/>
            </a:prstGeom>
          </p:spPr>
        </p:pic>
      </p:grpSp>
      <p:pic>
        <p:nvPicPr>
          <p:cNvPr id="9" name="Picture 8">
            <a:extLst>
              <a:ext uri="{FF2B5EF4-FFF2-40B4-BE49-F238E27FC236}">
                <a16:creationId xmlns:a16="http://schemas.microsoft.com/office/drawing/2014/main" id="{C5CD9E33-C341-4657-ACD0-B40201615BA8}"/>
              </a:ext>
            </a:extLst>
          </p:cNvPr>
          <p:cNvPicPr>
            <a:picLocks noChangeAspect="1"/>
          </p:cNvPicPr>
          <p:nvPr/>
        </p:nvPicPr>
        <p:blipFill>
          <a:blip r:embed="rId12"/>
          <a:stretch>
            <a:fillRect/>
          </a:stretch>
        </p:blipFill>
        <p:spPr>
          <a:xfrm>
            <a:off x="3200849" y="286576"/>
            <a:ext cx="6498418" cy="4699749"/>
          </a:xfrm>
          <a:prstGeom prst="rect">
            <a:avLst/>
          </a:prstGeom>
        </p:spPr>
      </p:pic>
    </p:spTree>
    <p:extLst>
      <p:ext uri="{BB962C8B-B14F-4D97-AF65-F5344CB8AC3E}">
        <p14:creationId xmlns:p14="http://schemas.microsoft.com/office/powerpoint/2010/main" val="724478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1060718569"/>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5992237"/>
            <a:ext cx="3125755" cy="66981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E7C76BD6-260B-4DD2-B562-BA3DEF32E6C6}"/>
              </a:ext>
            </a:extLst>
          </p:cNvPr>
          <p:cNvGrpSpPr/>
          <p:nvPr/>
        </p:nvGrpSpPr>
        <p:grpSpPr>
          <a:xfrm>
            <a:off x="9714055" y="0"/>
            <a:ext cx="2477945" cy="5252936"/>
            <a:chOff x="6315859" y="0"/>
            <a:chExt cx="3139425" cy="6587374"/>
          </a:xfrm>
        </p:grpSpPr>
        <p:grpSp>
          <p:nvGrpSpPr>
            <p:cNvPr id="2" name="Group 1">
              <a:extLst>
                <a:ext uri="{FF2B5EF4-FFF2-40B4-BE49-F238E27FC236}">
                  <a16:creationId xmlns:a16="http://schemas.microsoft.com/office/drawing/2014/main" id="{B2671992-E8F3-43B8-A066-A287D0EFD09E}"/>
                </a:ext>
              </a:extLst>
            </p:cNvPr>
            <p:cNvGrpSpPr/>
            <p:nvPr/>
          </p:nvGrpSpPr>
          <p:grpSpPr>
            <a:xfrm>
              <a:off x="6315859" y="0"/>
              <a:ext cx="3139425" cy="3774817"/>
              <a:chOff x="6315859" y="0"/>
              <a:chExt cx="3139425" cy="3774817"/>
            </a:xfrm>
          </p:grpSpPr>
          <p:grpSp>
            <p:nvGrpSpPr>
              <p:cNvPr id="23" name="Group 22">
                <a:extLst>
                  <a:ext uri="{FF2B5EF4-FFF2-40B4-BE49-F238E27FC236}">
                    <a16:creationId xmlns:a16="http://schemas.microsoft.com/office/drawing/2014/main" id="{21A0079E-BCCE-441F-91CC-5EB37DAE4B21}"/>
                  </a:ext>
                </a:extLst>
              </p:cNvPr>
              <p:cNvGrpSpPr/>
              <p:nvPr/>
            </p:nvGrpSpPr>
            <p:grpSpPr>
              <a:xfrm>
                <a:off x="6315859" y="0"/>
                <a:ext cx="3139425" cy="3190672"/>
                <a:chOff x="5255545" y="0"/>
                <a:chExt cx="5620548" cy="6413655"/>
              </a:xfrm>
            </p:grpSpPr>
            <p:pic>
              <p:nvPicPr>
                <p:cNvPr id="16" name="Picture 15">
                  <a:extLst>
                    <a:ext uri="{FF2B5EF4-FFF2-40B4-BE49-F238E27FC236}">
                      <a16:creationId xmlns:a16="http://schemas.microsoft.com/office/drawing/2014/main" id="{6664AF4C-CCF4-440B-92CD-E012E8B7238A}"/>
                    </a:ext>
                  </a:extLst>
                </p:cNvPr>
                <p:cNvPicPr>
                  <a:picLocks noChangeAspect="1"/>
                </p:cNvPicPr>
                <p:nvPr/>
              </p:nvPicPr>
              <p:blipFill>
                <a:blip r:embed="rId8"/>
                <a:stretch>
                  <a:fillRect/>
                </a:stretch>
              </p:blipFill>
              <p:spPr>
                <a:xfrm>
                  <a:off x="5555711" y="3429000"/>
                  <a:ext cx="5020215" cy="2984655"/>
                </a:xfrm>
                <a:prstGeom prst="rect">
                  <a:avLst/>
                </a:prstGeom>
              </p:spPr>
            </p:pic>
            <p:pic>
              <p:nvPicPr>
                <p:cNvPr id="19" name="Picture 18">
                  <a:extLst>
                    <a:ext uri="{FF2B5EF4-FFF2-40B4-BE49-F238E27FC236}">
                      <a16:creationId xmlns:a16="http://schemas.microsoft.com/office/drawing/2014/main" id="{10B8E2A2-627D-4288-8C3B-8FEAC3940639}"/>
                    </a:ext>
                  </a:extLst>
                </p:cNvPr>
                <p:cNvPicPr>
                  <a:picLocks noChangeAspect="1"/>
                </p:cNvPicPr>
                <p:nvPr/>
              </p:nvPicPr>
              <p:blipFill>
                <a:blip r:embed="rId9"/>
                <a:stretch>
                  <a:fillRect/>
                </a:stretch>
              </p:blipFill>
              <p:spPr>
                <a:xfrm>
                  <a:off x="5255545" y="0"/>
                  <a:ext cx="5620548" cy="3328595"/>
                </a:xfrm>
                <a:prstGeom prst="rect">
                  <a:avLst/>
                </a:prstGeom>
              </p:spPr>
            </p:pic>
          </p:grpSp>
          <p:pic>
            <p:nvPicPr>
              <p:cNvPr id="3" name="Picture 2">
                <a:extLst>
                  <a:ext uri="{FF2B5EF4-FFF2-40B4-BE49-F238E27FC236}">
                    <a16:creationId xmlns:a16="http://schemas.microsoft.com/office/drawing/2014/main" id="{175D54B5-D339-4584-AFCF-EDFC35EB9F16}"/>
                  </a:ext>
                </a:extLst>
              </p:cNvPr>
              <p:cNvPicPr>
                <a:picLocks noChangeAspect="1"/>
              </p:cNvPicPr>
              <p:nvPr/>
            </p:nvPicPr>
            <p:blipFill>
              <a:blip r:embed="rId10"/>
              <a:stretch>
                <a:fillRect/>
              </a:stretch>
            </p:blipFill>
            <p:spPr>
              <a:xfrm>
                <a:off x="6483521" y="3239312"/>
                <a:ext cx="2804102" cy="535505"/>
              </a:xfrm>
              <a:prstGeom prst="rect">
                <a:avLst/>
              </a:prstGeom>
            </p:spPr>
          </p:pic>
        </p:grpSp>
        <p:pic>
          <p:nvPicPr>
            <p:cNvPr id="6" name="Picture 5">
              <a:extLst>
                <a:ext uri="{FF2B5EF4-FFF2-40B4-BE49-F238E27FC236}">
                  <a16:creationId xmlns:a16="http://schemas.microsoft.com/office/drawing/2014/main" id="{151525FE-D70E-4522-90E8-8F0CFF3A3297}"/>
                </a:ext>
              </a:extLst>
            </p:cNvPr>
            <p:cNvPicPr>
              <a:picLocks noChangeAspect="1"/>
            </p:cNvPicPr>
            <p:nvPr/>
          </p:nvPicPr>
          <p:blipFill>
            <a:blip r:embed="rId11"/>
            <a:stretch>
              <a:fillRect/>
            </a:stretch>
          </p:blipFill>
          <p:spPr>
            <a:xfrm>
              <a:off x="7506697" y="3823457"/>
              <a:ext cx="757748" cy="2763917"/>
            </a:xfrm>
            <a:prstGeom prst="rect">
              <a:avLst/>
            </a:prstGeom>
          </p:spPr>
        </p:pic>
      </p:grpSp>
      <p:pic>
        <p:nvPicPr>
          <p:cNvPr id="9" name="Picture 8">
            <a:extLst>
              <a:ext uri="{FF2B5EF4-FFF2-40B4-BE49-F238E27FC236}">
                <a16:creationId xmlns:a16="http://schemas.microsoft.com/office/drawing/2014/main" id="{C5CD9E33-C341-4657-ACD0-B40201615BA8}"/>
              </a:ext>
            </a:extLst>
          </p:cNvPr>
          <p:cNvPicPr>
            <a:picLocks noChangeAspect="1"/>
          </p:cNvPicPr>
          <p:nvPr/>
        </p:nvPicPr>
        <p:blipFill>
          <a:blip r:embed="rId12"/>
          <a:stretch>
            <a:fillRect/>
          </a:stretch>
        </p:blipFill>
        <p:spPr>
          <a:xfrm>
            <a:off x="9846390" y="3735815"/>
            <a:ext cx="2205351" cy="1594942"/>
          </a:xfrm>
          <a:prstGeom prst="rect">
            <a:avLst/>
          </a:prstGeom>
        </p:spPr>
      </p:pic>
      <p:pic>
        <p:nvPicPr>
          <p:cNvPr id="11" name="Picture 10">
            <a:extLst>
              <a:ext uri="{FF2B5EF4-FFF2-40B4-BE49-F238E27FC236}">
                <a16:creationId xmlns:a16="http://schemas.microsoft.com/office/drawing/2014/main" id="{E1E7E073-E2C0-4D1E-81EF-79D7E463E1AE}"/>
              </a:ext>
            </a:extLst>
          </p:cNvPr>
          <p:cNvPicPr>
            <a:picLocks noChangeAspect="1"/>
          </p:cNvPicPr>
          <p:nvPr/>
        </p:nvPicPr>
        <p:blipFill>
          <a:blip r:embed="rId13"/>
          <a:stretch>
            <a:fillRect/>
          </a:stretch>
        </p:blipFill>
        <p:spPr>
          <a:xfrm>
            <a:off x="5039427" y="0"/>
            <a:ext cx="4674628" cy="5393429"/>
          </a:xfrm>
          <a:prstGeom prst="rect">
            <a:avLst/>
          </a:prstGeom>
        </p:spPr>
      </p:pic>
      <p:pic>
        <p:nvPicPr>
          <p:cNvPr id="13" name="Picture 12" descr="Graphical user interface, diagram, application&#10;&#10;Description automatically generated">
            <a:extLst>
              <a:ext uri="{FF2B5EF4-FFF2-40B4-BE49-F238E27FC236}">
                <a16:creationId xmlns:a16="http://schemas.microsoft.com/office/drawing/2014/main" id="{3148E14E-DF2A-4570-892C-0DB8C0C2F303}"/>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690043" y="5024435"/>
            <a:ext cx="3657599" cy="1828800"/>
          </a:xfrm>
          <a:prstGeom prst="rect">
            <a:avLst/>
          </a:prstGeom>
          <a:solidFill>
            <a:schemeClr val="bg1">
              <a:alpha val="90000"/>
            </a:schemeClr>
          </a:solidFill>
        </p:spPr>
      </p:pic>
      <p:pic>
        <p:nvPicPr>
          <p:cNvPr id="15" name="Picture 14" descr="Diagram&#10;&#10;Description automatically generated">
            <a:extLst>
              <a:ext uri="{FF2B5EF4-FFF2-40B4-BE49-F238E27FC236}">
                <a16:creationId xmlns:a16="http://schemas.microsoft.com/office/drawing/2014/main" id="{CAB36DF5-DD08-40A2-A54E-8F0F7A9687E7}"/>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294409" y="3307403"/>
            <a:ext cx="3657599" cy="1828800"/>
          </a:xfrm>
          <a:prstGeom prst="rect">
            <a:avLst/>
          </a:prstGeom>
          <a:solidFill>
            <a:schemeClr val="bg1">
              <a:alpha val="90000"/>
            </a:schemeClr>
          </a:solidFill>
        </p:spPr>
      </p:pic>
      <p:sp>
        <p:nvSpPr>
          <p:cNvPr id="17" name="Oval 16">
            <a:extLst>
              <a:ext uri="{FF2B5EF4-FFF2-40B4-BE49-F238E27FC236}">
                <a16:creationId xmlns:a16="http://schemas.microsoft.com/office/drawing/2014/main" id="{1BCCFBE9-AC43-4554-929C-FC611352EE31}"/>
              </a:ext>
            </a:extLst>
          </p:cNvPr>
          <p:cNvSpPr/>
          <p:nvPr/>
        </p:nvSpPr>
        <p:spPr>
          <a:xfrm>
            <a:off x="2651031" y="4836470"/>
            <a:ext cx="1465484" cy="5447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AND /OR</a:t>
            </a:r>
          </a:p>
        </p:txBody>
      </p:sp>
      <p:sp>
        <p:nvSpPr>
          <p:cNvPr id="18" name="TextBox 17">
            <a:extLst>
              <a:ext uri="{FF2B5EF4-FFF2-40B4-BE49-F238E27FC236}">
                <a16:creationId xmlns:a16="http://schemas.microsoft.com/office/drawing/2014/main" id="{64365731-E9DC-4FE5-AEEF-7CC9420BFF99}"/>
              </a:ext>
            </a:extLst>
          </p:cNvPr>
          <p:cNvSpPr txBox="1"/>
          <p:nvPr/>
        </p:nvSpPr>
        <p:spPr>
          <a:xfrm>
            <a:off x="6804212" y="5803925"/>
            <a:ext cx="5029200" cy="523220"/>
          </a:xfrm>
          <a:prstGeom prst="rect">
            <a:avLst/>
          </a:prstGeom>
          <a:noFill/>
        </p:spPr>
        <p:txBody>
          <a:bodyPr wrap="square" rtlCol="0">
            <a:spAutoFit/>
          </a:bodyPr>
          <a:lstStyle/>
          <a:p>
            <a:pPr algn="ctr"/>
            <a:r>
              <a:rPr lang="en-US" sz="2800" dirty="0" err="1">
                <a:hlinkClick r:id="rId16"/>
              </a:rPr>
              <a:t>Scrum.org’s</a:t>
            </a:r>
            <a:r>
              <a:rPr lang="en-US" sz="2800" dirty="0">
                <a:hlinkClick r:id="rId16"/>
              </a:rPr>
              <a:t> Nexus Framework</a:t>
            </a:r>
            <a:endParaRPr lang="en-US" sz="2800" dirty="0"/>
          </a:p>
        </p:txBody>
      </p:sp>
    </p:spTree>
    <p:extLst>
      <p:ext uri="{BB962C8B-B14F-4D97-AF65-F5344CB8AC3E}">
        <p14:creationId xmlns:p14="http://schemas.microsoft.com/office/powerpoint/2010/main" val="1644469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2716145520"/>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E7C76BD6-260B-4DD2-B562-BA3DEF32E6C6}"/>
              </a:ext>
            </a:extLst>
          </p:cNvPr>
          <p:cNvGrpSpPr/>
          <p:nvPr/>
        </p:nvGrpSpPr>
        <p:grpSpPr>
          <a:xfrm>
            <a:off x="9714055" y="0"/>
            <a:ext cx="2477945" cy="5252936"/>
            <a:chOff x="6315859" y="0"/>
            <a:chExt cx="3139425" cy="6587374"/>
          </a:xfrm>
        </p:grpSpPr>
        <p:grpSp>
          <p:nvGrpSpPr>
            <p:cNvPr id="2" name="Group 1">
              <a:extLst>
                <a:ext uri="{FF2B5EF4-FFF2-40B4-BE49-F238E27FC236}">
                  <a16:creationId xmlns:a16="http://schemas.microsoft.com/office/drawing/2014/main" id="{B2671992-E8F3-43B8-A066-A287D0EFD09E}"/>
                </a:ext>
              </a:extLst>
            </p:cNvPr>
            <p:cNvGrpSpPr/>
            <p:nvPr/>
          </p:nvGrpSpPr>
          <p:grpSpPr>
            <a:xfrm>
              <a:off x="6315859" y="0"/>
              <a:ext cx="3139425" cy="3774817"/>
              <a:chOff x="6315859" y="0"/>
              <a:chExt cx="3139425" cy="3774817"/>
            </a:xfrm>
          </p:grpSpPr>
          <p:grpSp>
            <p:nvGrpSpPr>
              <p:cNvPr id="23" name="Group 22">
                <a:extLst>
                  <a:ext uri="{FF2B5EF4-FFF2-40B4-BE49-F238E27FC236}">
                    <a16:creationId xmlns:a16="http://schemas.microsoft.com/office/drawing/2014/main" id="{21A0079E-BCCE-441F-91CC-5EB37DAE4B21}"/>
                  </a:ext>
                </a:extLst>
              </p:cNvPr>
              <p:cNvGrpSpPr/>
              <p:nvPr/>
            </p:nvGrpSpPr>
            <p:grpSpPr>
              <a:xfrm>
                <a:off x="6315859" y="0"/>
                <a:ext cx="3139425" cy="3190672"/>
                <a:chOff x="5255545" y="0"/>
                <a:chExt cx="5620548" cy="6413655"/>
              </a:xfrm>
            </p:grpSpPr>
            <p:pic>
              <p:nvPicPr>
                <p:cNvPr id="16" name="Picture 15">
                  <a:extLst>
                    <a:ext uri="{FF2B5EF4-FFF2-40B4-BE49-F238E27FC236}">
                      <a16:creationId xmlns:a16="http://schemas.microsoft.com/office/drawing/2014/main" id="{6664AF4C-CCF4-440B-92CD-E012E8B7238A}"/>
                    </a:ext>
                  </a:extLst>
                </p:cNvPr>
                <p:cNvPicPr>
                  <a:picLocks noChangeAspect="1"/>
                </p:cNvPicPr>
                <p:nvPr/>
              </p:nvPicPr>
              <p:blipFill>
                <a:blip r:embed="rId8"/>
                <a:stretch>
                  <a:fillRect/>
                </a:stretch>
              </p:blipFill>
              <p:spPr>
                <a:xfrm>
                  <a:off x="5555711" y="3429000"/>
                  <a:ext cx="5020215" cy="2984655"/>
                </a:xfrm>
                <a:prstGeom prst="rect">
                  <a:avLst/>
                </a:prstGeom>
              </p:spPr>
            </p:pic>
            <p:pic>
              <p:nvPicPr>
                <p:cNvPr id="19" name="Picture 18">
                  <a:extLst>
                    <a:ext uri="{FF2B5EF4-FFF2-40B4-BE49-F238E27FC236}">
                      <a16:creationId xmlns:a16="http://schemas.microsoft.com/office/drawing/2014/main" id="{10B8E2A2-627D-4288-8C3B-8FEAC3940639}"/>
                    </a:ext>
                  </a:extLst>
                </p:cNvPr>
                <p:cNvPicPr>
                  <a:picLocks noChangeAspect="1"/>
                </p:cNvPicPr>
                <p:nvPr/>
              </p:nvPicPr>
              <p:blipFill>
                <a:blip r:embed="rId9"/>
                <a:stretch>
                  <a:fillRect/>
                </a:stretch>
              </p:blipFill>
              <p:spPr>
                <a:xfrm>
                  <a:off x="5255545" y="0"/>
                  <a:ext cx="5620548" cy="3328595"/>
                </a:xfrm>
                <a:prstGeom prst="rect">
                  <a:avLst/>
                </a:prstGeom>
              </p:spPr>
            </p:pic>
          </p:grpSp>
          <p:pic>
            <p:nvPicPr>
              <p:cNvPr id="3" name="Picture 2">
                <a:extLst>
                  <a:ext uri="{FF2B5EF4-FFF2-40B4-BE49-F238E27FC236}">
                    <a16:creationId xmlns:a16="http://schemas.microsoft.com/office/drawing/2014/main" id="{175D54B5-D339-4584-AFCF-EDFC35EB9F16}"/>
                  </a:ext>
                </a:extLst>
              </p:cNvPr>
              <p:cNvPicPr>
                <a:picLocks noChangeAspect="1"/>
              </p:cNvPicPr>
              <p:nvPr/>
            </p:nvPicPr>
            <p:blipFill>
              <a:blip r:embed="rId10"/>
              <a:stretch>
                <a:fillRect/>
              </a:stretch>
            </p:blipFill>
            <p:spPr>
              <a:xfrm>
                <a:off x="6483521" y="3239312"/>
                <a:ext cx="2804102" cy="535505"/>
              </a:xfrm>
              <a:prstGeom prst="rect">
                <a:avLst/>
              </a:prstGeom>
            </p:spPr>
          </p:pic>
        </p:grpSp>
        <p:pic>
          <p:nvPicPr>
            <p:cNvPr id="6" name="Picture 5">
              <a:extLst>
                <a:ext uri="{FF2B5EF4-FFF2-40B4-BE49-F238E27FC236}">
                  <a16:creationId xmlns:a16="http://schemas.microsoft.com/office/drawing/2014/main" id="{151525FE-D70E-4522-90E8-8F0CFF3A3297}"/>
                </a:ext>
              </a:extLst>
            </p:cNvPr>
            <p:cNvPicPr>
              <a:picLocks noChangeAspect="1"/>
            </p:cNvPicPr>
            <p:nvPr/>
          </p:nvPicPr>
          <p:blipFill>
            <a:blip r:embed="rId11"/>
            <a:stretch>
              <a:fillRect/>
            </a:stretch>
          </p:blipFill>
          <p:spPr>
            <a:xfrm>
              <a:off x="7506697" y="3823457"/>
              <a:ext cx="757748" cy="2763917"/>
            </a:xfrm>
            <a:prstGeom prst="rect">
              <a:avLst/>
            </a:prstGeom>
          </p:spPr>
        </p:pic>
      </p:grpSp>
      <p:pic>
        <p:nvPicPr>
          <p:cNvPr id="9" name="Picture 8">
            <a:extLst>
              <a:ext uri="{FF2B5EF4-FFF2-40B4-BE49-F238E27FC236}">
                <a16:creationId xmlns:a16="http://schemas.microsoft.com/office/drawing/2014/main" id="{C5CD9E33-C341-4657-ACD0-B40201615BA8}"/>
              </a:ext>
            </a:extLst>
          </p:cNvPr>
          <p:cNvPicPr>
            <a:picLocks noChangeAspect="1"/>
          </p:cNvPicPr>
          <p:nvPr/>
        </p:nvPicPr>
        <p:blipFill>
          <a:blip r:embed="rId12"/>
          <a:stretch>
            <a:fillRect/>
          </a:stretch>
        </p:blipFill>
        <p:spPr>
          <a:xfrm>
            <a:off x="9846390" y="3735815"/>
            <a:ext cx="2205351" cy="1594942"/>
          </a:xfrm>
          <a:prstGeom prst="rect">
            <a:avLst/>
          </a:prstGeom>
        </p:spPr>
      </p:pic>
      <p:pic>
        <p:nvPicPr>
          <p:cNvPr id="11" name="Picture 10">
            <a:extLst>
              <a:ext uri="{FF2B5EF4-FFF2-40B4-BE49-F238E27FC236}">
                <a16:creationId xmlns:a16="http://schemas.microsoft.com/office/drawing/2014/main" id="{E1E7E073-E2C0-4D1E-81EF-79D7E463E1AE}"/>
              </a:ext>
            </a:extLst>
          </p:cNvPr>
          <p:cNvPicPr>
            <a:picLocks noChangeAspect="1"/>
          </p:cNvPicPr>
          <p:nvPr/>
        </p:nvPicPr>
        <p:blipFill>
          <a:blip r:embed="rId13"/>
          <a:stretch>
            <a:fillRect/>
          </a:stretch>
        </p:blipFill>
        <p:spPr>
          <a:xfrm>
            <a:off x="6147649" y="1"/>
            <a:ext cx="3566406" cy="4114800"/>
          </a:xfrm>
          <a:prstGeom prst="rect">
            <a:avLst/>
          </a:prstGeom>
        </p:spPr>
      </p:pic>
      <p:grpSp>
        <p:nvGrpSpPr>
          <p:cNvPr id="8" name="Group 7">
            <a:extLst>
              <a:ext uri="{FF2B5EF4-FFF2-40B4-BE49-F238E27FC236}">
                <a16:creationId xmlns:a16="http://schemas.microsoft.com/office/drawing/2014/main" id="{E17505D7-BF43-4C4C-8C41-CBD7C5564130}"/>
              </a:ext>
            </a:extLst>
          </p:cNvPr>
          <p:cNvGrpSpPr/>
          <p:nvPr/>
        </p:nvGrpSpPr>
        <p:grpSpPr>
          <a:xfrm>
            <a:off x="5878086" y="4114801"/>
            <a:ext cx="4452689" cy="2490282"/>
            <a:chOff x="294409" y="3307403"/>
            <a:chExt cx="6053233" cy="3750113"/>
          </a:xfrm>
        </p:grpSpPr>
        <p:pic>
          <p:nvPicPr>
            <p:cNvPr id="13" name="Picture 12" descr="Graphical user interface, diagram, application&#10;&#10;Description automatically generated">
              <a:extLst>
                <a:ext uri="{FF2B5EF4-FFF2-40B4-BE49-F238E27FC236}">
                  <a16:creationId xmlns:a16="http://schemas.microsoft.com/office/drawing/2014/main" id="{3148E14E-DF2A-4570-892C-0DB8C0C2F303}"/>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690043" y="5228716"/>
              <a:ext cx="3657599" cy="1828800"/>
            </a:xfrm>
            <a:prstGeom prst="rect">
              <a:avLst/>
            </a:prstGeom>
            <a:solidFill>
              <a:schemeClr val="bg1">
                <a:alpha val="80000"/>
              </a:schemeClr>
            </a:solidFill>
          </p:spPr>
        </p:pic>
        <p:pic>
          <p:nvPicPr>
            <p:cNvPr id="15" name="Picture 14" descr="Diagram&#10;&#10;Description automatically generated">
              <a:extLst>
                <a:ext uri="{FF2B5EF4-FFF2-40B4-BE49-F238E27FC236}">
                  <a16:creationId xmlns:a16="http://schemas.microsoft.com/office/drawing/2014/main" id="{CAB36DF5-DD08-40A2-A54E-8F0F7A9687E7}"/>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294409" y="3307403"/>
              <a:ext cx="3657599" cy="1828800"/>
            </a:xfrm>
            <a:prstGeom prst="rect">
              <a:avLst/>
            </a:prstGeom>
            <a:solidFill>
              <a:schemeClr val="bg1">
                <a:alpha val="80000"/>
              </a:schemeClr>
            </a:solidFill>
          </p:spPr>
        </p:pic>
        <p:sp>
          <p:nvSpPr>
            <p:cNvPr id="17" name="Oval 16">
              <a:extLst>
                <a:ext uri="{FF2B5EF4-FFF2-40B4-BE49-F238E27FC236}">
                  <a16:creationId xmlns:a16="http://schemas.microsoft.com/office/drawing/2014/main" id="{1BCCFBE9-AC43-4554-929C-FC611352EE31}"/>
                </a:ext>
              </a:extLst>
            </p:cNvPr>
            <p:cNvSpPr/>
            <p:nvPr/>
          </p:nvSpPr>
          <p:spPr>
            <a:xfrm>
              <a:off x="2651031" y="4836470"/>
              <a:ext cx="1465484" cy="5447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AND /OR</a:t>
              </a:r>
            </a:p>
          </p:txBody>
        </p:sp>
      </p:grpSp>
      <p:cxnSp>
        <p:nvCxnSpPr>
          <p:cNvPr id="18" name="Straight Arrow Connector 17">
            <a:extLst>
              <a:ext uri="{FF2B5EF4-FFF2-40B4-BE49-F238E27FC236}">
                <a16:creationId xmlns:a16="http://schemas.microsoft.com/office/drawing/2014/main" id="{0E82AA44-F33F-4078-A36F-0AC7E48CA182}"/>
              </a:ext>
            </a:extLst>
          </p:cNvPr>
          <p:cNvCxnSpPr>
            <a:cxnSpLocks/>
          </p:cNvCxnSpPr>
          <p:nvPr/>
        </p:nvCxnSpPr>
        <p:spPr>
          <a:xfrm flipH="1">
            <a:off x="3601667" y="523718"/>
            <a:ext cx="1770433" cy="0"/>
          </a:xfrm>
          <a:prstGeom prst="straightConnector1">
            <a:avLst/>
          </a:prstGeom>
          <a:ln w="57150">
            <a:round/>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25FB6DD4-9BC8-4B5A-A9B6-B30467E14B73}"/>
              </a:ext>
            </a:extLst>
          </p:cNvPr>
          <p:cNvCxnSpPr>
            <a:cxnSpLocks/>
          </p:cNvCxnSpPr>
          <p:nvPr/>
        </p:nvCxnSpPr>
        <p:spPr>
          <a:xfrm flipH="1">
            <a:off x="3601667" y="1163582"/>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767E6540-3383-4831-B586-C7D078D81AE5}"/>
              </a:ext>
            </a:extLst>
          </p:cNvPr>
          <p:cNvCxnSpPr>
            <a:cxnSpLocks/>
          </p:cNvCxnSpPr>
          <p:nvPr/>
        </p:nvCxnSpPr>
        <p:spPr>
          <a:xfrm flipH="1">
            <a:off x="3601667" y="1803446"/>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7ABB9580-4008-44CA-B7FF-D0083DC45411}"/>
              </a:ext>
            </a:extLst>
          </p:cNvPr>
          <p:cNvCxnSpPr>
            <a:cxnSpLocks/>
          </p:cNvCxnSpPr>
          <p:nvPr/>
        </p:nvCxnSpPr>
        <p:spPr>
          <a:xfrm flipH="1">
            <a:off x="3601667" y="2443310"/>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80A785C4-63E7-4F0B-A093-DBA437A5211D}"/>
              </a:ext>
            </a:extLst>
          </p:cNvPr>
          <p:cNvCxnSpPr>
            <a:cxnSpLocks/>
          </p:cNvCxnSpPr>
          <p:nvPr/>
        </p:nvCxnSpPr>
        <p:spPr>
          <a:xfrm flipH="1">
            <a:off x="3601667" y="3083174"/>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6CD84D7-F7CA-44B2-8EB8-E327C63B220A}"/>
              </a:ext>
            </a:extLst>
          </p:cNvPr>
          <p:cNvCxnSpPr>
            <a:cxnSpLocks/>
          </p:cNvCxnSpPr>
          <p:nvPr/>
        </p:nvCxnSpPr>
        <p:spPr>
          <a:xfrm flipH="1">
            <a:off x="3601667" y="3723038"/>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5D461F04-6B74-4A4F-8512-39A7DDCFD21C}"/>
              </a:ext>
            </a:extLst>
          </p:cNvPr>
          <p:cNvCxnSpPr>
            <a:cxnSpLocks/>
          </p:cNvCxnSpPr>
          <p:nvPr/>
        </p:nvCxnSpPr>
        <p:spPr>
          <a:xfrm flipH="1">
            <a:off x="3601667" y="4362902"/>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1FA704E8-0D2C-42F2-9F32-185151ACBD75}"/>
              </a:ext>
            </a:extLst>
          </p:cNvPr>
          <p:cNvCxnSpPr>
            <a:cxnSpLocks/>
          </p:cNvCxnSpPr>
          <p:nvPr/>
        </p:nvCxnSpPr>
        <p:spPr>
          <a:xfrm flipH="1">
            <a:off x="3601667" y="5002766"/>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C117CD49-14A9-4B05-939C-D8AB41F0E009}"/>
              </a:ext>
            </a:extLst>
          </p:cNvPr>
          <p:cNvCxnSpPr>
            <a:cxnSpLocks/>
          </p:cNvCxnSpPr>
          <p:nvPr/>
        </p:nvCxnSpPr>
        <p:spPr>
          <a:xfrm flipH="1">
            <a:off x="3601667" y="5642630"/>
            <a:ext cx="1770433"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6503FADB-EA12-46DB-AA6A-501011348611}"/>
              </a:ext>
            </a:extLst>
          </p:cNvPr>
          <p:cNvCxnSpPr>
            <a:cxnSpLocks/>
          </p:cNvCxnSpPr>
          <p:nvPr/>
        </p:nvCxnSpPr>
        <p:spPr>
          <a:xfrm>
            <a:off x="3696511" y="6282494"/>
            <a:ext cx="1716092" cy="0"/>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C5C3ED99-76BC-4A44-8F68-6B8C2CC10493}"/>
              </a:ext>
            </a:extLst>
          </p:cNvPr>
          <p:cNvCxnSpPr>
            <a:cxnSpLocks/>
          </p:cNvCxnSpPr>
          <p:nvPr/>
        </p:nvCxnSpPr>
        <p:spPr>
          <a:xfrm flipV="1">
            <a:off x="5372100" y="523718"/>
            <a:ext cx="0" cy="5758776"/>
          </a:xfrm>
          <a:prstGeom prst="straightConnector1">
            <a:avLst/>
          </a:prstGeom>
          <a:ln w="57150">
            <a:headEnd type="ova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5384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9A8B4F-0FED-46C0-9186-5A8E116D8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A6861EE-7660-46C9-80BD-173B8F7454B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3AC05E-A8A3-48F6-AEEB-CE5DD06B3003}"/>
              </a:ext>
            </a:extLst>
          </p:cNvPr>
          <p:cNvSpPr>
            <a:spLocks noGrp="1"/>
          </p:cNvSpPr>
          <p:nvPr>
            <p:ph type="title"/>
          </p:nvPr>
        </p:nvSpPr>
        <p:spPr>
          <a:xfrm>
            <a:off x="807365" y="802955"/>
            <a:ext cx="6318649" cy="1454051"/>
          </a:xfrm>
        </p:spPr>
        <p:txBody>
          <a:bodyPr>
            <a:normAutofit/>
          </a:bodyPr>
          <a:lstStyle/>
          <a:p>
            <a:pPr algn="ctr"/>
            <a:r>
              <a:rPr lang="en-US" sz="3600" b="1">
                <a:solidFill>
                  <a:srgbClr val="000000"/>
                </a:solidFill>
                <a:latin typeface="Cavolini" panose="020B0502040204020203" pitchFamily="66" charset="0"/>
                <a:cs typeface="Cavolini" panose="020B0502040204020203" pitchFamily="66" charset="0"/>
              </a:rPr>
              <a:t>Ravi Verma</a:t>
            </a:r>
            <a:endParaRPr lang="en-US" sz="3600" b="1" dirty="0">
              <a:solidFill>
                <a:srgbClr val="000000"/>
              </a:solidFill>
              <a:latin typeface="Cavolini" panose="020B0502040204020203" pitchFamily="66" charset="0"/>
              <a:cs typeface="Cavolini" panose="020B0502040204020203" pitchFamily="66" charset="0"/>
            </a:endParaRPr>
          </a:p>
        </p:txBody>
      </p:sp>
      <p:sp>
        <p:nvSpPr>
          <p:cNvPr id="3" name="Content Placeholder 2">
            <a:extLst>
              <a:ext uri="{FF2B5EF4-FFF2-40B4-BE49-F238E27FC236}">
                <a16:creationId xmlns:a16="http://schemas.microsoft.com/office/drawing/2014/main" id="{EAB62320-CC48-4166-9873-44F3CC56068E}"/>
              </a:ext>
            </a:extLst>
          </p:cNvPr>
          <p:cNvSpPr>
            <a:spLocks noGrp="1"/>
          </p:cNvSpPr>
          <p:nvPr>
            <p:ph idx="1"/>
          </p:nvPr>
        </p:nvSpPr>
        <p:spPr>
          <a:xfrm>
            <a:off x="803807" y="2421682"/>
            <a:ext cx="4650524" cy="3639289"/>
          </a:xfrm>
        </p:spPr>
        <p:txBody>
          <a:bodyPr anchor="ctr">
            <a:normAutofit/>
          </a:bodyPr>
          <a:lstStyle/>
          <a:p>
            <a:endParaRPr lang="en-US" sz="2000">
              <a:solidFill>
                <a:srgbClr val="000000"/>
              </a:solidFill>
            </a:endParaRPr>
          </a:p>
        </p:txBody>
      </p:sp>
      <p:sp>
        <p:nvSpPr>
          <p:cNvPr id="20" name="Oval 19">
            <a:extLst>
              <a:ext uri="{FF2B5EF4-FFF2-40B4-BE49-F238E27FC236}">
                <a16:creationId xmlns:a16="http://schemas.microsoft.com/office/drawing/2014/main" id="{38A69B74-22E3-47CC-823F-18BE7930C8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C4A2C6EC-1F22-48E7-BA62-E4C232FAA9AF}"/>
              </a:ext>
            </a:extLst>
          </p:cNvPr>
          <p:cNvPicPr>
            <a:picLocks noChangeAspect="1"/>
          </p:cNvPicPr>
          <p:nvPr/>
        </p:nvPicPr>
        <p:blipFill>
          <a:blip r:embed="rId4"/>
          <a:stretch>
            <a:fillRect/>
          </a:stretch>
        </p:blipFill>
        <p:spPr>
          <a:xfrm>
            <a:off x="8759844" y="523966"/>
            <a:ext cx="3205839" cy="1803284"/>
          </a:xfrm>
          <a:prstGeom prst="rect">
            <a:avLst/>
          </a:prstGeom>
        </p:spPr>
      </p:pic>
      <p:pic>
        <p:nvPicPr>
          <p:cNvPr id="11" name="Picture 10">
            <a:extLst>
              <a:ext uri="{FF2B5EF4-FFF2-40B4-BE49-F238E27FC236}">
                <a16:creationId xmlns:a16="http://schemas.microsoft.com/office/drawing/2014/main" id="{10BB76FF-30AD-48A9-BB68-749A005854A8}"/>
              </a:ext>
            </a:extLst>
          </p:cNvPr>
          <p:cNvPicPr>
            <a:picLocks noChangeAspect="1"/>
          </p:cNvPicPr>
          <p:nvPr/>
        </p:nvPicPr>
        <p:blipFill>
          <a:blip r:embed="rId5"/>
          <a:stretch>
            <a:fillRect/>
          </a:stretch>
        </p:blipFill>
        <p:spPr>
          <a:xfrm>
            <a:off x="6485331" y="3354241"/>
            <a:ext cx="1870729" cy="1863450"/>
          </a:xfrm>
          <a:prstGeom prst="rect">
            <a:avLst/>
          </a:prstGeom>
        </p:spPr>
      </p:pic>
      <p:sp>
        <p:nvSpPr>
          <p:cNvPr id="24"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E5204B4A-22D5-43B0-9D77-3B470DCBC932}"/>
              </a:ext>
            </a:extLst>
          </p:cNvPr>
          <p:cNvPicPr>
            <a:picLocks noChangeAspect="1"/>
          </p:cNvPicPr>
          <p:nvPr/>
        </p:nvPicPr>
        <p:blipFill>
          <a:blip r:embed="rId6"/>
          <a:stretch>
            <a:fillRect/>
          </a:stretch>
        </p:blipFill>
        <p:spPr>
          <a:xfrm>
            <a:off x="9533568" y="5156963"/>
            <a:ext cx="2432116" cy="1368065"/>
          </a:xfrm>
          <a:prstGeom prst="rect">
            <a:avLst/>
          </a:prstGeom>
        </p:spPr>
      </p:pic>
      <p:pic>
        <p:nvPicPr>
          <p:cNvPr id="13" name="Picture 12">
            <a:extLst>
              <a:ext uri="{FF2B5EF4-FFF2-40B4-BE49-F238E27FC236}">
                <a16:creationId xmlns:a16="http://schemas.microsoft.com/office/drawing/2014/main" id="{BAA78B2B-F9FB-4621-9E63-FBAA4B77705E}"/>
              </a:ext>
            </a:extLst>
          </p:cNvPr>
          <p:cNvPicPr>
            <a:picLocks noChangeAspect="1"/>
          </p:cNvPicPr>
          <p:nvPr/>
        </p:nvPicPr>
        <p:blipFill rotWithShape="1">
          <a:blip r:embed="rId7"/>
          <a:srcRect t="3592"/>
          <a:stretch/>
        </p:blipFill>
        <p:spPr>
          <a:xfrm>
            <a:off x="949692" y="3101787"/>
            <a:ext cx="4358754" cy="2279078"/>
          </a:xfrm>
          <a:prstGeom prst="rect">
            <a:avLst/>
          </a:prstGeom>
        </p:spPr>
      </p:pic>
    </p:spTree>
    <p:extLst>
      <p:ext uri="{BB962C8B-B14F-4D97-AF65-F5344CB8AC3E}">
        <p14:creationId xmlns:p14="http://schemas.microsoft.com/office/powerpoint/2010/main" val="1050024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5400BD07-0A67-42E1-88BF-214F0A393204}"/>
              </a:ext>
            </a:extLst>
          </p:cNvPr>
          <p:cNvPicPr>
            <a:picLocks noChangeAspect="1"/>
          </p:cNvPicPr>
          <p:nvPr/>
        </p:nvPicPr>
        <p:blipFill rotWithShape="1">
          <a:blip r:embed="rId3">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2B66960E-D821-492D-B369-B24522669CF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smtClean="0">
                <a:solidFill>
                  <a:srgbClr val="FFFFFF"/>
                </a:solidFill>
              </a:rPr>
              <a:t>Final Thoughts</a:t>
            </a:r>
            <a:r>
              <a:rPr lang="en-US" sz="6000" dirty="0">
                <a:solidFill>
                  <a:srgbClr val="FFFFFF"/>
                </a:solidFill>
              </a:rPr>
              <a:t>? </a:t>
            </a:r>
            <a:r>
              <a:rPr lang="en-US" sz="6000" dirty="0" smtClean="0">
                <a:solidFill>
                  <a:srgbClr val="FFFFFF"/>
                </a:solidFill>
              </a:rPr>
              <a:t/>
            </a:r>
            <a:br>
              <a:rPr lang="en-US" sz="6000" dirty="0" smtClean="0">
                <a:solidFill>
                  <a:srgbClr val="FFFFFF"/>
                </a:solidFill>
              </a:rPr>
            </a:br>
            <a:r>
              <a:rPr lang="en-US" sz="6000" dirty="0" smtClean="0">
                <a:solidFill>
                  <a:srgbClr val="FFFFFF"/>
                </a:solidFill>
              </a:rPr>
              <a:t>Final </a:t>
            </a:r>
            <a:r>
              <a:rPr lang="en-US" sz="6000" dirty="0" smtClean="0">
                <a:solidFill>
                  <a:srgbClr val="FFFFFF"/>
                </a:solidFill>
              </a:rPr>
              <a:t>Questions</a:t>
            </a:r>
            <a:r>
              <a:rPr lang="en-US" sz="6000" dirty="0">
                <a:solidFill>
                  <a:srgbClr val="FFFFFF"/>
                </a:solidFill>
              </a:rPr>
              <a:t>?</a:t>
            </a:r>
          </a:p>
        </p:txBody>
      </p:sp>
    </p:spTree>
    <p:extLst>
      <p:ext uri="{BB962C8B-B14F-4D97-AF65-F5344CB8AC3E}">
        <p14:creationId xmlns:p14="http://schemas.microsoft.com/office/powerpoint/2010/main" val="8612543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86" y="1905000"/>
            <a:ext cx="11025626" cy="4639951"/>
          </a:xfrm>
          <a:prstGeom prst="rect">
            <a:avLst/>
          </a:prstGeom>
        </p:spPr>
      </p:pic>
    </p:spTree>
    <p:extLst>
      <p:ext uri="{BB962C8B-B14F-4D97-AF65-F5344CB8AC3E}">
        <p14:creationId xmlns:p14="http://schemas.microsoft.com/office/powerpoint/2010/main" val="1438228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1B27-609B-4E54-A91E-21B5E9F9398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1BD3259-518B-407A-9899-CD227FF0C33E}"/>
              </a:ext>
            </a:extLst>
          </p:cNvPr>
          <p:cNvSpPr>
            <a:spLocks noGrp="1"/>
          </p:cNvSpPr>
          <p:nvPr>
            <p:ph idx="1"/>
          </p:nvPr>
        </p:nvSpPr>
        <p:spPr/>
        <p:txBody>
          <a:bodyPr>
            <a:normAutofit fontScale="55000" lnSpcReduction="20000"/>
          </a:bodyPr>
          <a:lstStyle/>
          <a:p>
            <a:r>
              <a:rPr lang="en-US" dirty="0"/>
              <a:t>Intro</a:t>
            </a:r>
          </a:p>
          <a:p>
            <a:pPr lvl="1"/>
            <a:r>
              <a:rPr lang="en-US" dirty="0"/>
              <a:t>Fist to 5 alignment check</a:t>
            </a:r>
          </a:p>
          <a:p>
            <a:pPr lvl="1"/>
            <a:r>
              <a:rPr lang="en-US" dirty="0"/>
              <a:t>“If you aim at nothing, you will hit it every time.” – Zig Ziglar</a:t>
            </a:r>
          </a:p>
          <a:p>
            <a:r>
              <a:rPr lang="en-US" dirty="0"/>
              <a:t>BHAG</a:t>
            </a:r>
          </a:p>
          <a:p>
            <a:r>
              <a:rPr lang="en-US" dirty="0"/>
              <a:t>Strategic Pillars</a:t>
            </a:r>
          </a:p>
          <a:p>
            <a:r>
              <a:rPr lang="en-US" dirty="0"/>
              <a:t>WIG/OKRs</a:t>
            </a:r>
          </a:p>
          <a:p>
            <a:pPr lvl="1"/>
            <a:r>
              <a:rPr lang="en-US" dirty="0"/>
              <a:t>Unrealized Value</a:t>
            </a:r>
          </a:p>
          <a:p>
            <a:pPr lvl="1"/>
            <a:r>
              <a:rPr lang="en-US" dirty="0"/>
              <a:t>Current Value</a:t>
            </a:r>
          </a:p>
          <a:p>
            <a:pPr lvl="1"/>
            <a:r>
              <a:rPr lang="en-US" dirty="0"/>
              <a:t>Ability to Innovate</a:t>
            </a:r>
          </a:p>
          <a:p>
            <a:pPr lvl="1"/>
            <a:r>
              <a:rPr lang="en-US" dirty="0"/>
              <a:t>Time to Market</a:t>
            </a:r>
          </a:p>
          <a:p>
            <a:r>
              <a:rPr lang="en-US" dirty="0"/>
              <a:t>Scoreboard</a:t>
            </a:r>
          </a:p>
          <a:p>
            <a:r>
              <a:rPr lang="en-US" dirty="0"/>
              <a:t>Portfolio Map</a:t>
            </a:r>
          </a:p>
          <a:p>
            <a:r>
              <a:rPr lang="en-US" dirty="0"/>
              <a:t>Portfolio Backlog</a:t>
            </a:r>
          </a:p>
          <a:p>
            <a:r>
              <a:rPr lang="en-US" dirty="0"/>
              <a:t>Roadmap</a:t>
            </a:r>
          </a:p>
          <a:p>
            <a:r>
              <a:rPr lang="en-US" dirty="0"/>
              <a:t>Execution</a:t>
            </a:r>
          </a:p>
          <a:p>
            <a:r>
              <a:rPr lang="en-US" dirty="0"/>
              <a:t>Learning</a:t>
            </a:r>
          </a:p>
          <a:p>
            <a:endParaRPr lang="en-US" dirty="0"/>
          </a:p>
          <a:p>
            <a:endParaRPr lang="en-US" dirty="0"/>
          </a:p>
          <a:p>
            <a:endParaRPr lang="en-US" dirty="0"/>
          </a:p>
        </p:txBody>
      </p:sp>
    </p:spTree>
    <p:extLst>
      <p:ext uri="{BB962C8B-B14F-4D97-AF65-F5344CB8AC3E}">
        <p14:creationId xmlns:p14="http://schemas.microsoft.com/office/powerpoint/2010/main" val="9309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456DA59-152C-4027-9054-CEFEA323C17D}"/>
              </a:ext>
            </a:extLst>
          </p:cNvPr>
          <p:cNvGrpSpPr/>
          <p:nvPr/>
        </p:nvGrpSpPr>
        <p:grpSpPr>
          <a:xfrm>
            <a:off x="1690404" y="1231641"/>
            <a:ext cx="7806604" cy="4615543"/>
            <a:chOff x="1690404" y="1231641"/>
            <a:chExt cx="7806604" cy="4615543"/>
          </a:xfrm>
        </p:grpSpPr>
        <p:graphicFrame>
          <p:nvGraphicFramePr>
            <p:cNvPr id="4" name="Chart 3">
              <a:extLst>
                <a:ext uri="{FF2B5EF4-FFF2-40B4-BE49-F238E27FC236}">
                  <a16:creationId xmlns:a16="http://schemas.microsoft.com/office/drawing/2014/main" id="{E7B3B4F8-3E82-49DC-8933-7F9A8ABA51B5}"/>
                </a:ext>
              </a:extLst>
            </p:cNvPr>
            <p:cNvGraphicFramePr>
              <a:graphicFrameLocks/>
            </p:cNvGraphicFramePr>
            <p:nvPr>
              <p:extLst>
                <p:ext uri="{D42A27DB-BD31-4B8C-83A1-F6EECF244321}">
                  <p14:modId xmlns:p14="http://schemas.microsoft.com/office/powerpoint/2010/main" val="1938770544"/>
                </p:ext>
              </p:extLst>
            </p:nvPr>
          </p:nvGraphicFramePr>
          <p:xfrm>
            <a:off x="1699731" y="1600200"/>
            <a:ext cx="2514600" cy="1828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581BBFC-1A68-4343-A7F5-6F1DE06E24EF}"/>
                </a:ext>
              </a:extLst>
            </p:cNvPr>
            <p:cNvGraphicFramePr>
              <a:graphicFrameLocks/>
            </p:cNvGraphicFramePr>
            <p:nvPr>
              <p:extLst>
                <p:ext uri="{D42A27DB-BD31-4B8C-83A1-F6EECF244321}">
                  <p14:modId xmlns:p14="http://schemas.microsoft.com/office/powerpoint/2010/main" val="2196651761"/>
                </p:ext>
              </p:extLst>
            </p:nvPr>
          </p:nvGraphicFramePr>
          <p:xfrm>
            <a:off x="4344179" y="1600200"/>
            <a:ext cx="2514600" cy="182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723B3E5-9746-4527-A279-089E268FA093}"/>
                </a:ext>
              </a:extLst>
            </p:cNvPr>
            <p:cNvGraphicFramePr>
              <a:graphicFrameLocks/>
            </p:cNvGraphicFramePr>
            <p:nvPr>
              <p:extLst>
                <p:ext uri="{D42A27DB-BD31-4B8C-83A1-F6EECF244321}">
                  <p14:modId xmlns:p14="http://schemas.microsoft.com/office/powerpoint/2010/main" val="2352076464"/>
                </p:ext>
              </p:extLst>
            </p:nvPr>
          </p:nvGraphicFramePr>
          <p:xfrm>
            <a:off x="1705950" y="4018384"/>
            <a:ext cx="2514600" cy="1828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DFBD6B7C-A69F-4076-A6E4-D608669C4AAA}"/>
                </a:ext>
              </a:extLst>
            </p:cNvPr>
            <p:cNvGraphicFramePr>
              <a:graphicFrameLocks/>
            </p:cNvGraphicFramePr>
            <p:nvPr>
              <p:extLst>
                <p:ext uri="{D42A27DB-BD31-4B8C-83A1-F6EECF244321}">
                  <p14:modId xmlns:p14="http://schemas.microsoft.com/office/powerpoint/2010/main" val="1679558505"/>
                </p:ext>
              </p:extLst>
            </p:nvPr>
          </p:nvGraphicFramePr>
          <p:xfrm>
            <a:off x="4344179" y="4018384"/>
            <a:ext cx="2514600" cy="1828800"/>
          </p:xfrm>
          <a:graphic>
            <a:graphicData uri="http://schemas.openxmlformats.org/drawingml/2006/chart">
              <c:chart xmlns:c="http://schemas.openxmlformats.org/drawingml/2006/chart" xmlns:r="http://schemas.openxmlformats.org/officeDocument/2006/relationships" r:id="rId5"/>
            </a:graphicData>
          </a:graphic>
        </p:graphicFrame>
        <p:grpSp>
          <p:nvGrpSpPr>
            <p:cNvPr id="3" name="Group 2">
              <a:extLst>
                <a:ext uri="{FF2B5EF4-FFF2-40B4-BE49-F238E27FC236}">
                  <a16:creationId xmlns:a16="http://schemas.microsoft.com/office/drawing/2014/main" id="{6547E15C-8BE0-416A-85C5-A69DE559E94E}"/>
                </a:ext>
              </a:extLst>
            </p:cNvPr>
            <p:cNvGrpSpPr/>
            <p:nvPr/>
          </p:nvGrpSpPr>
          <p:grpSpPr>
            <a:xfrm>
              <a:off x="6982408" y="1231641"/>
              <a:ext cx="2514600" cy="4615543"/>
              <a:chOff x="6982408" y="1231641"/>
              <a:chExt cx="2514600" cy="4615543"/>
            </a:xfrm>
          </p:grpSpPr>
          <p:graphicFrame>
            <p:nvGraphicFramePr>
              <p:cNvPr id="6" name="Chart 5">
                <a:extLst>
                  <a:ext uri="{FF2B5EF4-FFF2-40B4-BE49-F238E27FC236}">
                    <a16:creationId xmlns:a16="http://schemas.microsoft.com/office/drawing/2014/main" id="{645B7DD3-5C4E-48DF-A2FF-F31C39023D6C}"/>
                  </a:ext>
                </a:extLst>
              </p:cNvPr>
              <p:cNvGraphicFramePr>
                <a:graphicFrameLocks/>
              </p:cNvGraphicFramePr>
              <p:nvPr>
                <p:extLst>
                  <p:ext uri="{D42A27DB-BD31-4B8C-83A1-F6EECF244321}">
                    <p14:modId xmlns:p14="http://schemas.microsoft.com/office/powerpoint/2010/main" val="3134343297"/>
                  </p:ext>
                </p:extLst>
              </p:nvPr>
            </p:nvGraphicFramePr>
            <p:xfrm>
              <a:off x="6982408" y="1600200"/>
              <a:ext cx="2514600" cy="1828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B2E362E8-0979-4F52-A25B-B55327B6D81C}"/>
                  </a:ext>
                </a:extLst>
              </p:cNvPr>
              <p:cNvGraphicFramePr>
                <a:graphicFrameLocks/>
              </p:cNvGraphicFramePr>
              <p:nvPr>
                <p:extLst>
                  <p:ext uri="{D42A27DB-BD31-4B8C-83A1-F6EECF244321}">
                    <p14:modId xmlns:p14="http://schemas.microsoft.com/office/powerpoint/2010/main" val="3096033618"/>
                  </p:ext>
                </p:extLst>
              </p:nvPr>
            </p:nvGraphicFramePr>
            <p:xfrm>
              <a:off x="6982408" y="4018384"/>
              <a:ext cx="2514600" cy="1828800"/>
            </p:xfrm>
            <a:graphic>
              <a:graphicData uri="http://schemas.openxmlformats.org/drawingml/2006/chart">
                <c:chart xmlns:c="http://schemas.openxmlformats.org/drawingml/2006/chart" xmlns:r="http://schemas.openxmlformats.org/officeDocument/2006/relationships" r:id="rId7"/>
              </a:graphicData>
            </a:graphic>
          </p:graphicFrame>
          <p:sp>
            <p:nvSpPr>
              <p:cNvPr id="2" name="Rectangle 1">
                <a:extLst>
                  <a:ext uri="{FF2B5EF4-FFF2-40B4-BE49-F238E27FC236}">
                    <a16:creationId xmlns:a16="http://schemas.microsoft.com/office/drawing/2014/main" id="{0CBBABE0-C38C-492D-B8FD-06702F4AE972}"/>
                  </a:ext>
                </a:extLst>
              </p:cNvPr>
              <p:cNvSpPr/>
              <p:nvPr/>
            </p:nvSpPr>
            <p:spPr>
              <a:xfrm>
                <a:off x="6982408" y="1231641"/>
                <a:ext cx="1303176" cy="2668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WiG</a:t>
                </a:r>
                <a:r>
                  <a:rPr lang="en-US" dirty="0">
                    <a:solidFill>
                      <a:schemeClr val="tx1"/>
                    </a:solidFill>
                  </a:rPr>
                  <a:t> #1</a:t>
                </a:r>
              </a:p>
            </p:txBody>
          </p:sp>
          <p:sp>
            <p:nvSpPr>
              <p:cNvPr id="10" name="Rectangle 9">
                <a:extLst>
                  <a:ext uri="{FF2B5EF4-FFF2-40B4-BE49-F238E27FC236}">
                    <a16:creationId xmlns:a16="http://schemas.microsoft.com/office/drawing/2014/main" id="{AB3E7856-FFB0-49D7-9DBE-C36C12C569D3}"/>
                  </a:ext>
                </a:extLst>
              </p:cNvPr>
              <p:cNvSpPr/>
              <p:nvPr/>
            </p:nvSpPr>
            <p:spPr>
              <a:xfrm>
                <a:off x="6982408" y="3670041"/>
                <a:ext cx="1303176" cy="2668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WiG</a:t>
                </a:r>
                <a:r>
                  <a:rPr lang="en-US" dirty="0">
                    <a:solidFill>
                      <a:schemeClr val="tx1"/>
                    </a:solidFill>
                  </a:rPr>
                  <a:t> #2</a:t>
                </a:r>
              </a:p>
            </p:txBody>
          </p:sp>
        </p:grpSp>
        <p:sp>
          <p:nvSpPr>
            <p:cNvPr id="11" name="Rectangle 10">
              <a:extLst>
                <a:ext uri="{FF2B5EF4-FFF2-40B4-BE49-F238E27FC236}">
                  <a16:creationId xmlns:a16="http://schemas.microsoft.com/office/drawing/2014/main" id="{A3642DD9-8F01-4A18-A2D6-39D0FA2C2397}"/>
                </a:ext>
              </a:extLst>
            </p:cNvPr>
            <p:cNvSpPr/>
            <p:nvPr/>
          </p:nvSpPr>
          <p:spPr>
            <a:xfrm>
              <a:off x="4344179" y="1249525"/>
              <a:ext cx="1303176" cy="26685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OKR #1</a:t>
              </a:r>
            </a:p>
          </p:txBody>
        </p:sp>
        <p:sp>
          <p:nvSpPr>
            <p:cNvPr id="12" name="Rectangle 11">
              <a:extLst>
                <a:ext uri="{FF2B5EF4-FFF2-40B4-BE49-F238E27FC236}">
                  <a16:creationId xmlns:a16="http://schemas.microsoft.com/office/drawing/2014/main" id="{09519D33-4839-4B62-BB52-BEE9FC1518BE}"/>
                </a:ext>
              </a:extLst>
            </p:cNvPr>
            <p:cNvSpPr/>
            <p:nvPr/>
          </p:nvSpPr>
          <p:spPr>
            <a:xfrm>
              <a:off x="4334460" y="3670041"/>
              <a:ext cx="1303176" cy="26685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OKR #1</a:t>
              </a:r>
            </a:p>
          </p:txBody>
        </p:sp>
        <p:sp>
          <p:nvSpPr>
            <p:cNvPr id="13" name="Rectangle 12">
              <a:extLst>
                <a:ext uri="{FF2B5EF4-FFF2-40B4-BE49-F238E27FC236}">
                  <a16:creationId xmlns:a16="http://schemas.microsoft.com/office/drawing/2014/main" id="{1C0CF8E0-47F8-4125-9526-C55F4AB0C6C9}"/>
                </a:ext>
              </a:extLst>
            </p:cNvPr>
            <p:cNvSpPr/>
            <p:nvPr/>
          </p:nvSpPr>
          <p:spPr>
            <a:xfrm>
              <a:off x="1699731" y="3670040"/>
              <a:ext cx="1303176" cy="26685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OKR #1</a:t>
              </a:r>
            </a:p>
          </p:txBody>
        </p:sp>
        <p:sp>
          <p:nvSpPr>
            <p:cNvPr id="14" name="Rectangle 13">
              <a:extLst>
                <a:ext uri="{FF2B5EF4-FFF2-40B4-BE49-F238E27FC236}">
                  <a16:creationId xmlns:a16="http://schemas.microsoft.com/office/drawing/2014/main" id="{A3421A5C-08C7-4BD1-B660-E21E9AD8E9BD}"/>
                </a:ext>
              </a:extLst>
            </p:cNvPr>
            <p:cNvSpPr/>
            <p:nvPr/>
          </p:nvSpPr>
          <p:spPr>
            <a:xfrm>
              <a:off x="1690404" y="1249524"/>
              <a:ext cx="1303176" cy="266855"/>
            </a:xfrm>
            <a:prstGeom prst="rect">
              <a:avLst/>
            </a:prstGeom>
            <a:solidFill>
              <a:srgbClr val="C19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WiG</a:t>
              </a:r>
              <a:r>
                <a:rPr lang="en-US" dirty="0">
                  <a:solidFill>
                    <a:schemeClr val="tx1"/>
                  </a:solidFill>
                </a:rPr>
                <a:t> #1</a:t>
              </a:r>
            </a:p>
          </p:txBody>
        </p:sp>
      </p:grpSp>
    </p:spTree>
    <p:extLst>
      <p:ext uri="{BB962C8B-B14F-4D97-AF65-F5344CB8AC3E}">
        <p14:creationId xmlns:p14="http://schemas.microsoft.com/office/powerpoint/2010/main" val="990792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491799B-AE04-4E6A-B881-09DF9C6EE4FC}"/>
              </a:ext>
            </a:extLst>
          </p:cNvPr>
          <p:cNvGrpSpPr/>
          <p:nvPr/>
        </p:nvGrpSpPr>
        <p:grpSpPr>
          <a:xfrm>
            <a:off x="1981201" y="836579"/>
            <a:ext cx="8226359" cy="1429320"/>
            <a:chOff x="1981201" y="836579"/>
            <a:chExt cx="8226359" cy="1429320"/>
          </a:xfrm>
        </p:grpSpPr>
        <p:sp>
          <p:nvSpPr>
            <p:cNvPr id="4" name="Rectangle: Rounded Corners 3">
              <a:extLst>
                <a:ext uri="{FF2B5EF4-FFF2-40B4-BE49-F238E27FC236}">
                  <a16:creationId xmlns:a16="http://schemas.microsoft.com/office/drawing/2014/main" id="{62548725-30A6-4ECC-916C-19338135DBEA}"/>
                </a:ext>
              </a:extLst>
            </p:cNvPr>
            <p:cNvSpPr/>
            <p:nvPr/>
          </p:nvSpPr>
          <p:spPr>
            <a:xfrm>
              <a:off x="1984443" y="836579"/>
              <a:ext cx="1828800" cy="36576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Acquisition</a:t>
              </a:r>
            </a:p>
          </p:txBody>
        </p:sp>
        <p:sp>
          <p:nvSpPr>
            <p:cNvPr id="5" name="Rectangle: Rounded Corners 4">
              <a:extLst>
                <a:ext uri="{FF2B5EF4-FFF2-40B4-BE49-F238E27FC236}">
                  <a16:creationId xmlns:a16="http://schemas.microsoft.com/office/drawing/2014/main" id="{09BEF100-6A7D-4129-8202-6D2153C195B8}"/>
                </a:ext>
              </a:extLst>
            </p:cNvPr>
            <p:cNvSpPr/>
            <p:nvPr/>
          </p:nvSpPr>
          <p:spPr>
            <a:xfrm>
              <a:off x="4113179" y="836579"/>
              <a:ext cx="1828800" cy="36576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Engagement</a:t>
              </a:r>
            </a:p>
          </p:txBody>
        </p:sp>
        <p:sp>
          <p:nvSpPr>
            <p:cNvPr id="6" name="Rectangle: Rounded Corners 5">
              <a:extLst>
                <a:ext uri="{FF2B5EF4-FFF2-40B4-BE49-F238E27FC236}">
                  <a16:creationId xmlns:a16="http://schemas.microsoft.com/office/drawing/2014/main" id="{141CA825-F6E3-4AA8-A19E-77663AE2094F}"/>
                </a:ext>
              </a:extLst>
            </p:cNvPr>
            <p:cNvSpPr/>
            <p:nvPr/>
          </p:nvSpPr>
          <p:spPr>
            <a:xfrm>
              <a:off x="6241915" y="836579"/>
              <a:ext cx="1828800" cy="3657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Mining</a:t>
              </a:r>
            </a:p>
          </p:txBody>
        </p:sp>
        <p:sp>
          <p:nvSpPr>
            <p:cNvPr id="7" name="Rectangle: Rounded Corners 6">
              <a:extLst>
                <a:ext uri="{FF2B5EF4-FFF2-40B4-BE49-F238E27FC236}">
                  <a16:creationId xmlns:a16="http://schemas.microsoft.com/office/drawing/2014/main" id="{28FF002D-59B0-4EDF-A73B-6D726020AFEC}"/>
                </a:ext>
              </a:extLst>
            </p:cNvPr>
            <p:cNvSpPr/>
            <p:nvPr/>
          </p:nvSpPr>
          <p:spPr>
            <a:xfrm>
              <a:off x="8370652" y="836579"/>
              <a:ext cx="1828800" cy="36576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Monetization</a:t>
              </a:r>
            </a:p>
          </p:txBody>
        </p:sp>
        <p:sp>
          <p:nvSpPr>
            <p:cNvPr id="8" name="Rectangle: Rounded Corners 7">
              <a:extLst>
                <a:ext uri="{FF2B5EF4-FFF2-40B4-BE49-F238E27FC236}">
                  <a16:creationId xmlns:a16="http://schemas.microsoft.com/office/drawing/2014/main" id="{D73ADC15-FF50-4817-94A5-2189742605F4}"/>
                </a:ext>
              </a:extLst>
            </p:cNvPr>
            <p:cNvSpPr/>
            <p:nvPr/>
          </p:nvSpPr>
          <p:spPr>
            <a:xfrm>
              <a:off x="1984443" y="1361872"/>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1AD3240-D105-4CD7-9AFE-240BF694734E}"/>
                </a:ext>
              </a:extLst>
            </p:cNvPr>
            <p:cNvSpPr/>
            <p:nvPr/>
          </p:nvSpPr>
          <p:spPr>
            <a:xfrm>
              <a:off x="1981201" y="1611333"/>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5E7D61-9E3A-4322-8714-77621B28027F}"/>
                </a:ext>
              </a:extLst>
            </p:cNvPr>
            <p:cNvSpPr/>
            <p:nvPr/>
          </p:nvSpPr>
          <p:spPr>
            <a:xfrm>
              <a:off x="1981201" y="1860794"/>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87DF329-561B-4828-8FD3-A0AB74CEEEA0}"/>
                </a:ext>
              </a:extLst>
            </p:cNvPr>
            <p:cNvSpPr/>
            <p:nvPr/>
          </p:nvSpPr>
          <p:spPr>
            <a:xfrm>
              <a:off x="2645924" y="1361870"/>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C3EF4E3-5DF3-4E07-95D9-E6C5210CD84D}"/>
                </a:ext>
              </a:extLst>
            </p:cNvPr>
            <p:cNvSpPr/>
            <p:nvPr/>
          </p:nvSpPr>
          <p:spPr>
            <a:xfrm>
              <a:off x="3307405" y="1361871"/>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B9AEA23-FE51-4F33-A574-12E69932C604}"/>
                </a:ext>
              </a:extLst>
            </p:cNvPr>
            <p:cNvSpPr/>
            <p:nvPr/>
          </p:nvSpPr>
          <p:spPr>
            <a:xfrm>
              <a:off x="1981201" y="2110256"/>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899C2B9-7A4E-40B8-8351-C6F9DA69631B}"/>
                </a:ext>
              </a:extLst>
            </p:cNvPr>
            <p:cNvSpPr/>
            <p:nvPr/>
          </p:nvSpPr>
          <p:spPr>
            <a:xfrm>
              <a:off x="2645924" y="1611332"/>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DE9CCCB-DA28-4B24-842D-0A3517079AB8}"/>
                </a:ext>
              </a:extLst>
            </p:cNvPr>
            <p:cNvSpPr/>
            <p:nvPr/>
          </p:nvSpPr>
          <p:spPr>
            <a:xfrm>
              <a:off x="2645923" y="1860793"/>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D926049-A749-4244-B2F9-9ABCC0664AAB}"/>
                </a:ext>
              </a:extLst>
            </p:cNvPr>
            <p:cNvSpPr/>
            <p:nvPr/>
          </p:nvSpPr>
          <p:spPr>
            <a:xfrm>
              <a:off x="3307404" y="1611332"/>
              <a:ext cx="476655" cy="15564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F2E7600D-C42A-4EAB-8B78-4A7CE1CD29F0}"/>
                </a:ext>
              </a:extLst>
            </p:cNvPr>
            <p:cNvSpPr/>
            <p:nvPr/>
          </p:nvSpPr>
          <p:spPr>
            <a:xfrm>
              <a:off x="4142363" y="1361872"/>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FC8E57A-99B6-4ED8-A61B-6B605383A35D}"/>
                </a:ext>
              </a:extLst>
            </p:cNvPr>
            <p:cNvSpPr/>
            <p:nvPr/>
          </p:nvSpPr>
          <p:spPr>
            <a:xfrm>
              <a:off x="4139121" y="1611333"/>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9E82140-2FBF-4E81-96F6-4E4DC6DAE065}"/>
                </a:ext>
              </a:extLst>
            </p:cNvPr>
            <p:cNvSpPr/>
            <p:nvPr/>
          </p:nvSpPr>
          <p:spPr>
            <a:xfrm>
              <a:off x="4139121" y="1860794"/>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9B361F7-6A2C-45C2-B52F-121A09E513C5}"/>
                </a:ext>
              </a:extLst>
            </p:cNvPr>
            <p:cNvSpPr/>
            <p:nvPr/>
          </p:nvSpPr>
          <p:spPr>
            <a:xfrm>
              <a:off x="4803844" y="1361870"/>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800EAF7-8275-4380-842A-B1B6ACF4C355}"/>
                </a:ext>
              </a:extLst>
            </p:cNvPr>
            <p:cNvSpPr/>
            <p:nvPr/>
          </p:nvSpPr>
          <p:spPr>
            <a:xfrm>
              <a:off x="5465325" y="1361871"/>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670511D-08D3-4181-B5FA-84553B7E2F44}"/>
                </a:ext>
              </a:extLst>
            </p:cNvPr>
            <p:cNvSpPr/>
            <p:nvPr/>
          </p:nvSpPr>
          <p:spPr>
            <a:xfrm>
              <a:off x="4139121" y="2110256"/>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D768E52-7CE1-4225-8690-3ACF2309890A}"/>
                </a:ext>
              </a:extLst>
            </p:cNvPr>
            <p:cNvSpPr/>
            <p:nvPr/>
          </p:nvSpPr>
          <p:spPr>
            <a:xfrm>
              <a:off x="4803844" y="1611332"/>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D4A2717-3CD1-479C-9035-B0E46E245685}"/>
                </a:ext>
              </a:extLst>
            </p:cNvPr>
            <p:cNvSpPr/>
            <p:nvPr/>
          </p:nvSpPr>
          <p:spPr>
            <a:xfrm>
              <a:off x="4803843" y="1860793"/>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0F13BAD-8ABA-4FF2-9EEE-52B6D82D3B5F}"/>
                </a:ext>
              </a:extLst>
            </p:cNvPr>
            <p:cNvSpPr/>
            <p:nvPr/>
          </p:nvSpPr>
          <p:spPr>
            <a:xfrm>
              <a:off x="5465324" y="1611332"/>
              <a:ext cx="476655" cy="1556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88BA6AD-0FE7-4DC1-8776-87A14606C16C}"/>
                </a:ext>
              </a:extLst>
            </p:cNvPr>
            <p:cNvSpPr/>
            <p:nvPr/>
          </p:nvSpPr>
          <p:spPr>
            <a:xfrm>
              <a:off x="6250023" y="1361872"/>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4B9BB79-2D63-41FA-B29E-BE576FEDAAEF}"/>
                </a:ext>
              </a:extLst>
            </p:cNvPr>
            <p:cNvSpPr/>
            <p:nvPr/>
          </p:nvSpPr>
          <p:spPr>
            <a:xfrm>
              <a:off x="6246781" y="1611333"/>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5F03DFAA-A93B-4EFE-9B4C-A9585E23EA66}"/>
                </a:ext>
              </a:extLst>
            </p:cNvPr>
            <p:cNvSpPr/>
            <p:nvPr/>
          </p:nvSpPr>
          <p:spPr>
            <a:xfrm>
              <a:off x="6246781" y="1860794"/>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1F0BFA45-E864-4238-AA3B-EA5F97DE19C5}"/>
                </a:ext>
              </a:extLst>
            </p:cNvPr>
            <p:cNvSpPr/>
            <p:nvPr/>
          </p:nvSpPr>
          <p:spPr>
            <a:xfrm>
              <a:off x="6911504" y="1361870"/>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ECE183C1-9D3F-43E5-B20B-CE5D25858AF0}"/>
                </a:ext>
              </a:extLst>
            </p:cNvPr>
            <p:cNvSpPr/>
            <p:nvPr/>
          </p:nvSpPr>
          <p:spPr>
            <a:xfrm>
              <a:off x="7572985" y="1361871"/>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E21407DD-FEF1-4164-A366-DD60374003F9}"/>
                </a:ext>
              </a:extLst>
            </p:cNvPr>
            <p:cNvSpPr/>
            <p:nvPr/>
          </p:nvSpPr>
          <p:spPr>
            <a:xfrm>
              <a:off x="6246781" y="2110256"/>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26B9743-CEDC-475E-8C43-F5EF7EED7609}"/>
                </a:ext>
              </a:extLst>
            </p:cNvPr>
            <p:cNvSpPr/>
            <p:nvPr/>
          </p:nvSpPr>
          <p:spPr>
            <a:xfrm>
              <a:off x="6911504" y="1611332"/>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BE7FB46-3A91-481B-B3C3-89E1FDA7F341}"/>
                </a:ext>
              </a:extLst>
            </p:cNvPr>
            <p:cNvSpPr/>
            <p:nvPr/>
          </p:nvSpPr>
          <p:spPr>
            <a:xfrm>
              <a:off x="6911503" y="1860793"/>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48645B2-3CA6-42F3-8AB7-74E94B24E086}"/>
                </a:ext>
              </a:extLst>
            </p:cNvPr>
            <p:cNvSpPr/>
            <p:nvPr/>
          </p:nvSpPr>
          <p:spPr>
            <a:xfrm>
              <a:off x="7572984" y="1611332"/>
              <a:ext cx="476655" cy="1556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B8FEA6F-4497-4180-9476-6C5E5C97934A}"/>
                </a:ext>
              </a:extLst>
            </p:cNvPr>
            <p:cNvSpPr/>
            <p:nvPr/>
          </p:nvSpPr>
          <p:spPr>
            <a:xfrm>
              <a:off x="8407943" y="1361872"/>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B6AF59F-8494-46CE-894C-584D2BECBE51}"/>
                </a:ext>
              </a:extLst>
            </p:cNvPr>
            <p:cNvSpPr/>
            <p:nvPr/>
          </p:nvSpPr>
          <p:spPr>
            <a:xfrm>
              <a:off x="8404701" y="1611333"/>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13EA8E9-0D6D-497B-AF58-21A2BBB99745}"/>
                </a:ext>
              </a:extLst>
            </p:cNvPr>
            <p:cNvSpPr/>
            <p:nvPr/>
          </p:nvSpPr>
          <p:spPr>
            <a:xfrm>
              <a:off x="8404701" y="1860794"/>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341B0502-A6A6-42F5-B620-0FFD54CAE762}"/>
                </a:ext>
              </a:extLst>
            </p:cNvPr>
            <p:cNvSpPr/>
            <p:nvPr/>
          </p:nvSpPr>
          <p:spPr>
            <a:xfrm>
              <a:off x="9069424" y="1361870"/>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7B233A48-614A-411F-8CE8-9D538183F549}"/>
                </a:ext>
              </a:extLst>
            </p:cNvPr>
            <p:cNvSpPr/>
            <p:nvPr/>
          </p:nvSpPr>
          <p:spPr>
            <a:xfrm>
              <a:off x="9730905" y="1361871"/>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9865B2-C360-45E4-B3F2-0B664677FE5A}"/>
                </a:ext>
              </a:extLst>
            </p:cNvPr>
            <p:cNvSpPr/>
            <p:nvPr/>
          </p:nvSpPr>
          <p:spPr>
            <a:xfrm>
              <a:off x="8404701" y="2110256"/>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3E8CCF1-2656-4BF0-88B4-D1BB8168338F}"/>
                </a:ext>
              </a:extLst>
            </p:cNvPr>
            <p:cNvSpPr/>
            <p:nvPr/>
          </p:nvSpPr>
          <p:spPr>
            <a:xfrm>
              <a:off x="9069424" y="1611332"/>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413D1C73-39B2-4FD3-9192-9153826D3E37}"/>
                </a:ext>
              </a:extLst>
            </p:cNvPr>
            <p:cNvSpPr/>
            <p:nvPr/>
          </p:nvSpPr>
          <p:spPr>
            <a:xfrm>
              <a:off x="9069423" y="1860793"/>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7DD2BA2-270C-4CA3-A34D-E07346C0F4A7}"/>
                </a:ext>
              </a:extLst>
            </p:cNvPr>
            <p:cNvSpPr/>
            <p:nvPr/>
          </p:nvSpPr>
          <p:spPr>
            <a:xfrm>
              <a:off x="9730904" y="1611332"/>
              <a:ext cx="476655" cy="15564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9566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DB3E3FF3-4291-402E-9492-BA531A54A7D5}"/>
              </a:ext>
            </a:extLst>
          </p:cNvPr>
          <p:cNvSpPr/>
          <p:nvPr/>
        </p:nvSpPr>
        <p:spPr>
          <a:xfrm>
            <a:off x="6665068" y="849117"/>
            <a:ext cx="1147864" cy="27929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5E37B76-F3FE-4C8B-82D5-31CD1584E852}"/>
              </a:ext>
            </a:extLst>
          </p:cNvPr>
          <p:cNvSpPr/>
          <p:nvPr/>
        </p:nvSpPr>
        <p:spPr>
          <a:xfrm>
            <a:off x="6665068" y="1246645"/>
            <a:ext cx="1147864" cy="27929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2F86F7C-2D49-45C5-9D44-B288BBC0CC90}"/>
              </a:ext>
            </a:extLst>
          </p:cNvPr>
          <p:cNvSpPr/>
          <p:nvPr/>
        </p:nvSpPr>
        <p:spPr>
          <a:xfrm>
            <a:off x="6665068" y="1644173"/>
            <a:ext cx="1147864" cy="27929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13770D5-08AD-4963-A9AF-D8D1A9937B44}"/>
              </a:ext>
            </a:extLst>
          </p:cNvPr>
          <p:cNvSpPr/>
          <p:nvPr/>
        </p:nvSpPr>
        <p:spPr>
          <a:xfrm>
            <a:off x="6665068" y="2041701"/>
            <a:ext cx="1147864" cy="27929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41A1C8B-425C-4E19-9667-C248D5A82454}"/>
              </a:ext>
            </a:extLst>
          </p:cNvPr>
          <p:cNvSpPr/>
          <p:nvPr/>
        </p:nvSpPr>
        <p:spPr>
          <a:xfrm>
            <a:off x="6665068" y="2439229"/>
            <a:ext cx="1147864" cy="2792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98E833B-DF7E-4AF0-9932-8A6FEED6492A}"/>
              </a:ext>
            </a:extLst>
          </p:cNvPr>
          <p:cNvSpPr/>
          <p:nvPr/>
        </p:nvSpPr>
        <p:spPr>
          <a:xfrm>
            <a:off x="6665068" y="2836757"/>
            <a:ext cx="1147864" cy="2792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E491522-FC36-4C94-AE7C-E007707B229E}"/>
              </a:ext>
            </a:extLst>
          </p:cNvPr>
          <p:cNvSpPr/>
          <p:nvPr/>
        </p:nvSpPr>
        <p:spPr>
          <a:xfrm>
            <a:off x="6665068" y="3234285"/>
            <a:ext cx="1147864" cy="27929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FC2823A-6E5C-44B6-9548-27C0242D3E9A}"/>
              </a:ext>
            </a:extLst>
          </p:cNvPr>
          <p:cNvSpPr/>
          <p:nvPr/>
        </p:nvSpPr>
        <p:spPr>
          <a:xfrm>
            <a:off x="6665068" y="3631813"/>
            <a:ext cx="1147864" cy="27929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363FCE8-3BB6-4AFB-B77B-CDDB43E64119}"/>
              </a:ext>
            </a:extLst>
          </p:cNvPr>
          <p:cNvSpPr/>
          <p:nvPr/>
        </p:nvSpPr>
        <p:spPr>
          <a:xfrm>
            <a:off x="6665068" y="4029341"/>
            <a:ext cx="1147864" cy="27929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91A6E1E-5747-4AB7-A344-60475B5DFB98}"/>
              </a:ext>
            </a:extLst>
          </p:cNvPr>
          <p:cNvSpPr/>
          <p:nvPr/>
        </p:nvSpPr>
        <p:spPr>
          <a:xfrm>
            <a:off x="6665068" y="4426869"/>
            <a:ext cx="1147864" cy="27929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E781E07-BB6B-4C83-9C6E-729BD6B8931C}"/>
              </a:ext>
            </a:extLst>
          </p:cNvPr>
          <p:cNvSpPr/>
          <p:nvPr/>
        </p:nvSpPr>
        <p:spPr>
          <a:xfrm>
            <a:off x="6665068" y="4824394"/>
            <a:ext cx="1147864" cy="27929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331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A579D80-A7F8-4B58-ADD5-1F79858B13DB}"/>
              </a:ext>
            </a:extLst>
          </p:cNvPr>
          <p:cNvGrpSpPr/>
          <p:nvPr/>
        </p:nvGrpSpPr>
        <p:grpSpPr>
          <a:xfrm>
            <a:off x="2324910" y="856791"/>
            <a:ext cx="7529203" cy="5396324"/>
            <a:chOff x="2324910" y="856791"/>
            <a:chExt cx="7529203" cy="5396324"/>
          </a:xfrm>
        </p:grpSpPr>
        <p:grpSp>
          <p:nvGrpSpPr>
            <p:cNvPr id="14" name="Group 13">
              <a:extLst>
                <a:ext uri="{FF2B5EF4-FFF2-40B4-BE49-F238E27FC236}">
                  <a16:creationId xmlns:a16="http://schemas.microsoft.com/office/drawing/2014/main" id="{312CAEFE-140F-4E1C-91E6-A70559003B7C}"/>
                </a:ext>
              </a:extLst>
            </p:cNvPr>
            <p:cNvGrpSpPr/>
            <p:nvPr/>
          </p:nvGrpSpPr>
          <p:grpSpPr>
            <a:xfrm>
              <a:off x="2324910" y="856791"/>
              <a:ext cx="2363821" cy="1585608"/>
              <a:chOff x="1225685" y="720603"/>
              <a:chExt cx="2363821" cy="1585608"/>
            </a:xfrm>
          </p:grpSpPr>
          <p:sp>
            <p:nvSpPr>
              <p:cNvPr id="4" name="Rectangle 3">
                <a:extLst>
                  <a:ext uri="{FF2B5EF4-FFF2-40B4-BE49-F238E27FC236}">
                    <a16:creationId xmlns:a16="http://schemas.microsoft.com/office/drawing/2014/main" id="{BEE4FA03-6787-4BD4-BA5E-949B921BE5C1}"/>
                  </a:ext>
                </a:extLst>
              </p:cNvPr>
              <p:cNvSpPr/>
              <p:nvPr/>
            </p:nvSpPr>
            <p:spPr>
              <a:xfrm>
                <a:off x="1225685" y="720603"/>
                <a:ext cx="2363821" cy="158560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R1</a:t>
                </a:r>
              </a:p>
            </p:txBody>
          </p:sp>
          <p:grpSp>
            <p:nvGrpSpPr>
              <p:cNvPr id="13" name="Group 12">
                <a:extLst>
                  <a:ext uri="{FF2B5EF4-FFF2-40B4-BE49-F238E27FC236}">
                    <a16:creationId xmlns:a16="http://schemas.microsoft.com/office/drawing/2014/main" id="{46A09342-F36C-48DE-B225-543A80F8D02D}"/>
                  </a:ext>
                </a:extLst>
              </p:cNvPr>
              <p:cNvGrpSpPr/>
              <p:nvPr/>
            </p:nvGrpSpPr>
            <p:grpSpPr>
              <a:xfrm>
                <a:off x="1723416" y="1160402"/>
                <a:ext cx="1363493" cy="921135"/>
                <a:chOff x="1733144" y="1131219"/>
                <a:chExt cx="1363493" cy="921135"/>
              </a:xfrm>
            </p:grpSpPr>
            <p:sp>
              <p:nvSpPr>
                <p:cNvPr id="5" name="Rectangle: Rounded Corners 4">
                  <a:extLst>
                    <a:ext uri="{FF2B5EF4-FFF2-40B4-BE49-F238E27FC236}">
                      <a16:creationId xmlns:a16="http://schemas.microsoft.com/office/drawing/2014/main" id="{36ECAC37-C785-4F9B-89D8-DA7D6927F4DA}"/>
                    </a:ext>
                  </a:extLst>
                </p:cNvPr>
                <p:cNvSpPr/>
                <p:nvPr/>
              </p:nvSpPr>
              <p:spPr>
                <a:xfrm>
                  <a:off x="1733145" y="1131219"/>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6342DD8-111E-4FA6-B75E-E5189D2C2E2C}"/>
                    </a:ext>
                  </a:extLst>
                </p:cNvPr>
                <p:cNvSpPr/>
                <p:nvPr/>
              </p:nvSpPr>
              <p:spPr>
                <a:xfrm>
                  <a:off x="2524326" y="1131219"/>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2A57ACB-0233-4242-816A-67AA448EA884}"/>
                    </a:ext>
                  </a:extLst>
                </p:cNvPr>
                <p:cNvSpPr/>
                <p:nvPr/>
              </p:nvSpPr>
              <p:spPr>
                <a:xfrm>
                  <a:off x="1733144" y="1513408"/>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93C0B9E-A2E4-46CF-AAD7-4CF01F111CE3}"/>
                    </a:ext>
                  </a:extLst>
                </p:cNvPr>
                <p:cNvSpPr/>
                <p:nvPr/>
              </p:nvSpPr>
              <p:spPr>
                <a:xfrm>
                  <a:off x="2524326" y="1513407"/>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B208CE9-112B-4028-8FFE-45EBDEDFF35E}"/>
                    </a:ext>
                  </a:extLst>
                </p:cNvPr>
                <p:cNvSpPr/>
                <p:nvPr/>
              </p:nvSpPr>
              <p:spPr>
                <a:xfrm>
                  <a:off x="2063885" y="1865115"/>
                  <a:ext cx="687423"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DC760CD6-BC51-4FB6-B691-12D94166619F}"/>
                </a:ext>
              </a:extLst>
            </p:cNvPr>
            <p:cNvGrpSpPr/>
            <p:nvPr/>
          </p:nvGrpSpPr>
          <p:grpSpPr>
            <a:xfrm>
              <a:off x="4907601" y="856791"/>
              <a:ext cx="2363821" cy="1585608"/>
              <a:chOff x="1225685" y="720603"/>
              <a:chExt cx="2363821" cy="1585608"/>
            </a:xfrm>
          </p:grpSpPr>
          <p:sp>
            <p:nvSpPr>
              <p:cNvPr id="16" name="Rectangle 15">
                <a:extLst>
                  <a:ext uri="{FF2B5EF4-FFF2-40B4-BE49-F238E27FC236}">
                    <a16:creationId xmlns:a16="http://schemas.microsoft.com/office/drawing/2014/main" id="{E79C9499-B9BC-4B6B-8FDF-4976CEBCA5A6}"/>
                  </a:ext>
                </a:extLst>
              </p:cNvPr>
              <p:cNvSpPr/>
              <p:nvPr/>
            </p:nvSpPr>
            <p:spPr>
              <a:xfrm>
                <a:off x="1225685" y="720603"/>
                <a:ext cx="2363821" cy="158560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R2</a:t>
                </a:r>
              </a:p>
            </p:txBody>
          </p:sp>
          <p:grpSp>
            <p:nvGrpSpPr>
              <p:cNvPr id="17" name="Group 16">
                <a:extLst>
                  <a:ext uri="{FF2B5EF4-FFF2-40B4-BE49-F238E27FC236}">
                    <a16:creationId xmlns:a16="http://schemas.microsoft.com/office/drawing/2014/main" id="{3A253BD0-0C36-42B3-82CC-9990BEEEC57E}"/>
                  </a:ext>
                </a:extLst>
              </p:cNvPr>
              <p:cNvGrpSpPr/>
              <p:nvPr/>
            </p:nvGrpSpPr>
            <p:grpSpPr>
              <a:xfrm>
                <a:off x="1723416" y="1160402"/>
                <a:ext cx="1363493" cy="569428"/>
                <a:chOff x="1733144" y="1131219"/>
                <a:chExt cx="1363493" cy="569428"/>
              </a:xfrm>
            </p:grpSpPr>
            <p:sp>
              <p:nvSpPr>
                <p:cNvPr id="18" name="Rectangle: Rounded Corners 17">
                  <a:extLst>
                    <a:ext uri="{FF2B5EF4-FFF2-40B4-BE49-F238E27FC236}">
                      <a16:creationId xmlns:a16="http://schemas.microsoft.com/office/drawing/2014/main" id="{37126BFB-33EC-4800-92C2-1C06B5F75AA7}"/>
                    </a:ext>
                  </a:extLst>
                </p:cNvPr>
                <p:cNvSpPr/>
                <p:nvPr/>
              </p:nvSpPr>
              <p:spPr>
                <a:xfrm>
                  <a:off x="1733145" y="1131219"/>
                  <a:ext cx="572311"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35E92CC8-DC1B-4924-B84B-5F7B62023D40}"/>
                    </a:ext>
                  </a:extLst>
                </p:cNvPr>
                <p:cNvSpPr/>
                <p:nvPr/>
              </p:nvSpPr>
              <p:spPr>
                <a:xfrm>
                  <a:off x="2524326" y="1131219"/>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961E0BE-342C-4F2C-B1FB-81ED18B365B0}"/>
                    </a:ext>
                  </a:extLst>
                </p:cNvPr>
                <p:cNvSpPr/>
                <p:nvPr/>
              </p:nvSpPr>
              <p:spPr>
                <a:xfrm>
                  <a:off x="1733144" y="1513408"/>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7DB67E8-C9E3-44DB-9DD9-56AE20708F14}"/>
                    </a:ext>
                  </a:extLst>
                </p:cNvPr>
                <p:cNvSpPr/>
                <p:nvPr/>
              </p:nvSpPr>
              <p:spPr>
                <a:xfrm>
                  <a:off x="2524326" y="1513407"/>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332F8C10-B403-4A7C-990C-B8AB4A5E3883}"/>
                </a:ext>
              </a:extLst>
            </p:cNvPr>
            <p:cNvGrpSpPr/>
            <p:nvPr/>
          </p:nvGrpSpPr>
          <p:grpSpPr>
            <a:xfrm>
              <a:off x="7490292" y="856791"/>
              <a:ext cx="2363821" cy="1585608"/>
              <a:chOff x="7490292" y="856791"/>
              <a:chExt cx="2363821" cy="1585608"/>
            </a:xfrm>
          </p:grpSpPr>
          <p:grpSp>
            <p:nvGrpSpPr>
              <p:cNvPr id="23" name="Group 22">
                <a:extLst>
                  <a:ext uri="{FF2B5EF4-FFF2-40B4-BE49-F238E27FC236}">
                    <a16:creationId xmlns:a16="http://schemas.microsoft.com/office/drawing/2014/main" id="{5CDCB91D-3E8F-4141-AC8C-647F6AE90657}"/>
                  </a:ext>
                </a:extLst>
              </p:cNvPr>
              <p:cNvGrpSpPr/>
              <p:nvPr/>
            </p:nvGrpSpPr>
            <p:grpSpPr>
              <a:xfrm>
                <a:off x="7490292" y="856791"/>
                <a:ext cx="2363821" cy="1585608"/>
                <a:chOff x="1225685" y="720603"/>
                <a:chExt cx="2363821" cy="1585608"/>
              </a:xfrm>
            </p:grpSpPr>
            <p:sp>
              <p:nvSpPr>
                <p:cNvPr id="24" name="Rectangle 23">
                  <a:extLst>
                    <a:ext uri="{FF2B5EF4-FFF2-40B4-BE49-F238E27FC236}">
                      <a16:creationId xmlns:a16="http://schemas.microsoft.com/office/drawing/2014/main" id="{1768C32F-D7F2-4AED-A109-35EFDF380718}"/>
                    </a:ext>
                  </a:extLst>
                </p:cNvPr>
                <p:cNvSpPr/>
                <p:nvPr/>
              </p:nvSpPr>
              <p:spPr>
                <a:xfrm>
                  <a:off x="1225685" y="720603"/>
                  <a:ext cx="2363821" cy="158560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R3</a:t>
                  </a:r>
                </a:p>
              </p:txBody>
            </p:sp>
            <p:grpSp>
              <p:nvGrpSpPr>
                <p:cNvPr id="25" name="Group 24">
                  <a:extLst>
                    <a:ext uri="{FF2B5EF4-FFF2-40B4-BE49-F238E27FC236}">
                      <a16:creationId xmlns:a16="http://schemas.microsoft.com/office/drawing/2014/main" id="{FC1CF654-4740-4492-A862-F3C7B9BBC25F}"/>
                    </a:ext>
                  </a:extLst>
                </p:cNvPr>
                <p:cNvGrpSpPr/>
                <p:nvPr/>
              </p:nvGrpSpPr>
              <p:grpSpPr>
                <a:xfrm>
                  <a:off x="1723416" y="1160402"/>
                  <a:ext cx="1363493" cy="569428"/>
                  <a:chOff x="1733144" y="1131219"/>
                  <a:chExt cx="1363493" cy="569428"/>
                </a:xfrm>
              </p:grpSpPr>
              <p:sp>
                <p:nvSpPr>
                  <p:cNvPr id="26" name="Rectangle: Rounded Corners 25">
                    <a:extLst>
                      <a:ext uri="{FF2B5EF4-FFF2-40B4-BE49-F238E27FC236}">
                        <a16:creationId xmlns:a16="http://schemas.microsoft.com/office/drawing/2014/main" id="{5DB2880F-62EF-4384-BA5B-5C44D59235E7}"/>
                      </a:ext>
                    </a:extLst>
                  </p:cNvPr>
                  <p:cNvSpPr/>
                  <p:nvPr/>
                </p:nvSpPr>
                <p:spPr>
                  <a:xfrm>
                    <a:off x="1733145" y="1131219"/>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DDA69246-8593-4099-9F04-03F02D88528D}"/>
                      </a:ext>
                    </a:extLst>
                  </p:cNvPr>
                  <p:cNvSpPr/>
                  <p:nvPr/>
                </p:nvSpPr>
                <p:spPr>
                  <a:xfrm>
                    <a:off x="2524326" y="1131219"/>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B44663D9-22AD-4143-8111-082200697828}"/>
                      </a:ext>
                    </a:extLst>
                  </p:cNvPr>
                  <p:cNvSpPr/>
                  <p:nvPr/>
                </p:nvSpPr>
                <p:spPr>
                  <a:xfrm>
                    <a:off x="1733144" y="1513408"/>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D8F06F0-CB4C-4C72-8FB4-A53C9CA022F2}"/>
                      </a:ext>
                    </a:extLst>
                  </p:cNvPr>
                  <p:cNvSpPr/>
                  <p:nvPr/>
                </p:nvSpPr>
                <p:spPr>
                  <a:xfrm>
                    <a:off x="2524326" y="1513407"/>
                    <a:ext cx="572311"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Rectangle: Rounded Corners 29">
                <a:extLst>
                  <a:ext uri="{FF2B5EF4-FFF2-40B4-BE49-F238E27FC236}">
                    <a16:creationId xmlns:a16="http://schemas.microsoft.com/office/drawing/2014/main" id="{E8B9F846-E9B4-4AD5-83AA-DDFDBAA1EA8C}"/>
                  </a:ext>
                </a:extLst>
              </p:cNvPr>
              <p:cNvSpPr/>
              <p:nvPr/>
            </p:nvSpPr>
            <p:spPr>
              <a:xfrm>
                <a:off x="8386046" y="2028037"/>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51E0CF1-D913-4542-BE78-8CBC731A0535}"/>
                </a:ext>
              </a:extLst>
            </p:cNvPr>
            <p:cNvGrpSpPr/>
            <p:nvPr/>
          </p:nvGrpSpPr>
          <p:grpSpPr>
            <a:xfrm>
              <a:off x="3613823" y="2762149"/>
              <a:ext cx="2363821" cy="1585608"/>
              <a:chOff x="1225685" y="720603"/>
              <a:chExt cx="2363821" cy="1585608"/>
            </a:xfrm>
          </p:grpSpPr>
          <p:sp>
            <p:nvSpPr>
              <p:cNvPr id="35" name="Rectangle 34">
                <a:extLst>
                  <a:ext uri="{FF2B5EF4-FFF2-40B4-BE49-F238E27FC236}">
                    <a16:creationId xmlns:a16="http://schemas.microsoft.com/office/drawing/2014/main" id="{A45640C9-4304-40EC-917A-52261CC55A96}"/>
                  </a:ext>
                </a:extLst>
              </p:cNvPr>
              <p:cNvSpPr/>
              <p:nvPr/>
            </p:nvSpPr>
            <p:spPr>
              <a:xfrm>
                <a:off x="1225685" y="720603"/>
                <a:ext cx="2363821" cy="158560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Q2</a:t>
                </a:r>
              </a:p>
            </p:txBody>
          </p:sp>
          <p:grpSp>
            <p:nvGrpSpPr>
              <p:cNvPr id="36" name="Group 35">
                <a:extLst>
                  <a:ext uri="{FF2B5EF4-FFF2-40B4-BE49-F238E27FC236}">
                    <a16:creationId xmlns:a16="http://schemas.microsoft.com/office/drawing/2014/main" id="{D12A7EAA-0C51-4909-A12D-7928FF60668B}"/>
                  </a:ext>
                </a:extLst>
              </p:cNvPr>
              <p:cNvGrpSpPr/>
              <p:nvPr/>
            </p:nvGrpSpPr>
            <p:grpSpPr>
              <a:xfrm>
                <a:off x="1723416" y="1160402"/>
                <a:ext cx="1363493" cy="569428"/>
                <a:chOff x="1733144" y="1131219"/>
                <a:chExt cx="1363493" cy="569428"/>
              </a:xfrm>
            </p:grpSpPr>
            <p:sp>
              <p:nvSpPr>
                <p:cNvPr id="37" name="Rectangle: Rounded Corners 36">
                  <a:extLst>
                    <a:ext uri="{FF2B5EF4-FFF2-40B4-BE49-F238E27FC236}">
                      <a16:creationId xmlns:a16="http://schemas.microsoft.com/office/drawing/2014/main" id="{A4A9CE5D-2207-4EB6-9509-734E01675E67}"/>
                    </a:ext>
                  </a:extLst>
                </p:cNvPr>
                <p:cNvSpPr/>
                <p:nvPr/>
              </p:nvSpPr>
              <p:spPr>
                <a:xfrm>
                  <a:off x="1733145" y="1131219"/>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198BD2BB-3F0E-46A7-AEEB-0C3E1421F92E}"/>
                    </a:ext>
                  </a:extLst>
                </p:cNvPr>
                <p:cNvSpPr/>
                <p:nvPr/>
              </p:nvSpPr>
              <p:spPr>
                <a:xfrm>
                  <a:off x="2524326" y="1131219"/>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2611744-55D3-4436-AD5C-52F06AC3D87B}"/>
                    </a:ext>
                  </a:extLst>
                </p:cNvPr>
                <p:cNvSpPr/>
                <p:nvPr/>
              </p:nvSpPr>
              <p:spPr>
                <a:xfrm>
                  <a:off x="1733144" y="1513408"/>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4C2210B-A27F-47D2-87DD-79980870E291}"/>
                    </a:ext>
                  </a:extLst>
                </p:cNvPr>
                <p:cNvSpPr/>
                <p:nvPr/>
              </p:nvSpPr>
              <p:spPr>
                <a:xfrm>
                  <a:off x="2524326" y="1513407"/>
                  <a:ext cx="572311"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a:extLst>
                <a:ext uri="{FF2B5EF4-FFF2-40B4-BE49-F238E27FC236}">
                  <a16:creationId xmlns:a16="http://schemas.microsoft.com/office/drawing/2014/main" id="{FFFCC421-3F87-49A7-81B3-27D448DE8AC4}"/>
                </a:ext>
              </a:extLst>
            </p:cNvPr>
            <p:cNvGrpSpPr/>
            <p:nvPr/>
          </p:nvGrpSpPr>
          <p:grpSpPr>
            <a:xfrm>
              <a:off x="6263800" y="2762149"/>
              <a:ext cx="2363821" cy="1585608"/>
              <a:chOff x="1225685" y="720603"/>
              <a:chExt cx="2363821" cy="1585608"/>
            </a:xfrm>
          </p:grpSpPr>
          <p:sp>
            <p:nvSpPr>
              <p:cNvPr id="42" name="Rectangle 41">
                <a:extLst>
                  <a:ext uri="{FF2B5EF4-FFF2-40B4-BE49-F238E27FC236}">
                    <a16:creationId xmlns:a16="http://schemas.microsoft.com/office/drawing/2014/main" id="{4AB48B41-BBB5-43DF-8606-B8A1CF9EC4D1}"/>
                  </a:ext>
                </a:extLst>
              </p:cNvPr>
              <p:cNvSpPr/>
              <p:nvPr/>
            </p:nvSpPr>
            <p:spPr>
              <a:xfrm>
                <a:off x="1225685" y="720603"/>
                <a:ext cx="2363821" cy="158560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2</a:t>
                </a:r>
                <a:r>
                  <a:rPr lang="en-US" baseline="30000" dirty="0"/>
                  <a:t>nd</a:t>
                </a:r>
                <a:r>
                  <a:rPr lang="en-US" dirty="0"/>
                  <a:t> Half</a:t>
                </a:r>
              </a:p>
            </p:txBody>
          </p:sp>
          <p:grpSp>
            <p:nvGrpSpPr>
              <p:cNvPr id="43" name="Group 42">
                <a:extLst>
                  <a:ext uri="{FF2B5EF4-FFF2-40B4-BE49-F238E27FC236}">
                    <a16:creationId xmlns:a16="http://schemas.microsoft.com/office/drawing/2014/main" id="{2C583854-EEF3-4396-AA00-479FEB1EDC82}"/>
                  </a:ext>
                </a:extLst>
              </p:cNvPr>
              <p:cNvGrpSpPr/>
              <p:nvPr/>
            </p:nvGrpSpPr>
            <p:grpSpPr>
              <a:xfrm>
                <a:off x="1723416" y="1160402"/>
                <a:ext cx="1363493" cy="569428"/>
                <a:chOff x="1733144" y="1131219"/>
                <a:chExt cx="1363493" cy="569428"/>
              </a:xfrm>
            </p:grpSpPr>
            <p:sp>
              <p:nvSpPr>
                <p:cNvPr id="44" name="Rectangle: Rounded Corners 43">
                  <a:extLst>
                    <a:ext uri="{FF2B5EF4-FFF2-40B4-BE49-F238E27FC236}">
                      <a16:creationId xmlns:a16="http://schemas.microsoft.com/office/drawing/2014/main" id="{0FE20102-FDAA-4DBF-8E6E-D0BD54156BEB}"/>
                    </a:ext>
                  </a:extLst>
                </p:cNvPr>
                <p:cNvSpPr/>
                <p:nvPr/>
              </p:nvSpPr>
              <p:spPr>
                <a:xfrm>
                  <a:off x="1733145" y="1131219"/>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DD5F29D7-B0A0-488C-9127-E2AA83ADCF1A}"/>
                    </a:ext>
                  </a:extLst>
                </p:cNvPr>
                <p:cNvSpPr/>
                <p:nvPr/>
              </p:nvSpPr>
              <p:spPr>
                <a:xfrm>
                  <a:off x="2524326" y="1131219"/>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D074B7D-E486-4D33-AEC2-47657DB16A81}"/>
                    </a:ext>
                  </a:extLst>
                </p:cNvPr>
                <p:cNvSpPr/>
                <p:nvPr/>
              </p:nvSpPr>
              <p:spPr>
                <a:xfrm>
                  <a:off x="1733144" y="1513408"/>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523EFCFA-CA39-4E5A-BD80-70FDFF66D92C}"/>
                    </a:ext>
                  </a:extLst>
                </p:cNvPr>
                <p:cNvSpPr/>
                <p:nvPr/>
              </p:nvSpPr>
              <p:spPr>
                <a:xfrm>
                  <a:off x="2524326" y="1513407"/>
                  <a:ext cx="572311"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Rectangle: Rounded Corners 54">
              <a:extLst>
                <a:ext uri="{FF2B5EF4-FFF2-40B4-BE49-F238E27FC236}">
                  <a16:creationId xmlns:a16="http://schemas.microsoft.com/office/drawing/2014/main" id="{31D71BDC-4C6C-4B61-B65A-5ADC0F9CBCB2}"/>
                </a:ext>
              </a:extLst>
            </p:cNvPr>
            <p:cNvSpPr/>
            <p:nvPr/>
          </p:nvSpPr>
          <p:spPr>
            <a:xfrm>
              <a:off x="6761532" y="3965946"/>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E365C916-BE96-452E-94AA-E0A08C1A8223}"/>
                </a:ext>
              </a:extLst>
            </p:cNvPr>
            <p:cNvSpPr/>
            <p:nvPr/>
          </p:nvSpPr>
          <p:spPr>
            <a:xfrm>
              <a:off x="7552713" y="3965946"/>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CB2667D7-45AD-45D9-AD2B-C428B716A6E9}"/>
                </a:ext>
              </a:extLst>
            </p:cNvPr>
            <p:cNvGrpSpPr/>
            <p:nvPr/>
          </p:nvGrpSpPr>
          <p:grpSpPr>
            <a:xfrm>
              <a:off x="4914089" y="4667507"/>
              <a:ext cx="2363821" cy="1585608"/>
              <a:chOff x="4990685" y="4667507"/>
              <a:chExt cx="2363821" cy="1585608"/>
            </a:xfrm>
          </p:grpSpPr>
          <p:sp>
            <p:nvSpPr>
              <p:cNvPr id="49" name="Rectangle 48">
                <a:extLst>
                  <a:ext uri="{FF2B5EF4-FFF2-40B4-BE49-F238E27FC236}">
                    <a16:creationId xmlns:a16="http://schemas.microsoft.com/office/drawing/2014/main" id="{8902B175-E924-4AB0-816D-34E628DF7CF9}"/>
                  </a:ext>
                </a:extLst>
              </p:cNvPr>
              <p:cNvSpPr/>
              <p:nvPr/>
            </p:nvSpPr>
            <p:spPr>
              <a:xfrm>
                <a:off x="4990685" y="4667507"/>
                <a:ext cx="2363821" cy="158560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Beyond</a:t>
                </a:r>
              </a:p>
            </p:txBody>
          </p:sp>
          <p:sp>
            <p:nvSpPr>
              <p:cNvPr id="51" name="Rectangle: Rounded Corners 50">
                <a:extLst>
                  <a:ext uri="{FF2B5EF4-FFF2-40B4-BE49-F238E27FC236}">
                    <a16:creationId xmlns:a16="http://schemas.microsoft.com/office/drawing/2014/main" id="{A1A4EE72-1635-4CDB-BBF3-7A31C8920ED9}"/>
                  </a:ext>
                </a:extLst>
              </p:cNvPr>
              <p:cNvSpPr/>
              <p:nvPr/>
            </p:nvSpPr>
            <p:spPr>
              <a:xfrm>
                <a:off x="5188891" y="5107306"/>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C9D75EC3-F9AB-4366-A9DE-7537536EFB17}"/>
                  </a:ext>
                </a:extLst>
              </p:cNvPr>
              <p:cNvSpPr/>
              <p:nvPr/>
            </p:nvSpPr>
            <p:spPr>
              <a:xfrm>
                <a:off x="5891512" y="5103933"/>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CF797BEE-3A4F-40BC-8194-57E1DE5897E9}"/>
                  </a:ext>
                </a:extLst>
              </p:cNvPr>
              <p:cNvSpPr/>
              <p:nvPr/>
            </p:nvSpPr>
            <p:spPr>
              <a:xfrm>
                <a:off x="6594134" y="5103369"/>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873BA96B-D9F6-492E-8E3F-D38F55E22B87}"/>
                  </a:ext>
                </a:extLst>
              </p:cNvPr>
              <p:cNvSpPr/>
              <p:nvPr/>
            </p:nvSpPr>
            <p:spPr>
              <a:xfrm>
                <a:off x="5188891" y="5423119"/>
                <a:ext cx="572311" cy="1872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0E43F405-70F1-4CFE-8F46-2950F2B46B53}"/>
                  </a:ext>
                </a:extLst>
              </p:cNvPr>
              <p:cNvSpPr/>
              <p:nvPr/>
            </p:nvSpPr>
            <p:spPr>
              <a:xfrm>
                <a:off x="5891512" y="5419746"/>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29C9E0D4-F627-473A-909E-C2E97AC6D3CD}"/>
                  </a:ext>
                </a:extLst>
              </p:cNvPr>
              <p:cNvSpPr/>
              <p:nvPr/>
            </p:nvSpPr>
            <p:spPr>
              <a:xfrm>
                <a:off x="6594134" y="5419182"/>
                <a:ext cx="572311"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5BD60656-0BF7-4C5B-932F-8B642B95EF3D}"/>
                  </a:ext>
                </a:extLst>
              </p:cNvPr>
              <p:cNvSpPr/>
              <p:nvPr/>
            </p:nvSpPr>
            <p:spPr>
              <a:xfrm>
                <a:off x="5183820" y="5737717"/>
                <a:ext cx="572311" cy="18723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34231FD5-79E0-47AD-B37A-07CA8588FEC6}"/>
                  </a:ext>
                </a:extLst>
              </p:cNvPr>
              <p:cNvSpPr/>
              <p:nvPr/>
            </p:nvSpPr>
            <p:spPr>
              <a:xfrm>
                <a:off x="5886441" y="5734344"/>
                <a:ext cx="572311" cy="187239"/>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2A32FD86-E3E1-4124-8658-5EE3B641A5F8}"/>
                  </a:ext>
                </a:extLst>
              </p:cNvPr>
              <p:cNvSpPr/>
              <p:nvPr/>
            </p:nvSpPr>
            <p:spPr>
              <a:xfrm>
                <a:off x="6589063" y="5733780"/>
                <a:ext cx="572311" cy="1872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34179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8792211E-08E6-4045-8BEB-4A0CE5D71ED8}"/>
              </a:ext>
            </a:extLst>
          </p:cNvPr>
          <p:cNvSpPr/>
          <p:nvPr/>
        </p:nvSpPr>
        <p:spPr>
          <a:xfrm>
            <a:off x="3190671" y="233464"/>
            <a:ext cx="5787959" cy="5904869"/>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62BF6307-C632-431F-AEE5-A9B57C91AE0D}"/>
              </a:ext>
            </a:extLst>
          </p:cNvPr>
          <p:cNvGraphicFramePr/>
          <p:nvPr>
            <p:extLst>
              <p:ext uri="{D42A27DB-BD31-4B8C-83A1-F6EECF244321}">
                <p14:modId xmlns:p14="http://schemas.microsoft.com/office/powerpoint/2010/main" val="6909434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5B3EDAE2-771F-4DCC-B65B-5DF59E980E10}"/>
              </a:ext>
            </a:extLst>
          </p:cNvPr>
          <p:cNvSpPr txBox="1"/>
          <p:nvPr/>
        </p:nvSpPr>
        <p:spPr>
          <a:xfrm>
            <a:off x="5746884" y="322677"/>
            <a:ext cx="675532" cy="307777"/>
          </a:xfrm>
          <a:prstGeom prst="rect">
            <a:avLst/>
          </a:prstGeom>
          <a:noFill/>
        </p:spPr>
        <p:txBody>
          <a:bodyPr wrap="square" rtlCol="0">
            <a:spAutoFit/>
          </a:bodyPr>
          <a:lstStyle/>
          <a:p>
            <a:pPr algn="ctr"/>
            <a:r>
              <a:rPr lang="en-US" sz="1400" dirty="0">
                <a:solidFill>
                  <a:schemeClr val="bg1"/>
                </a:solidFill>
              </a:rPr>
              <a:t>BHAG</a:t>
            </a:r>
          </a:p>
        </p:txBody>
      </p:sp>
    </p:spTree>
    <p:extLst>
      <p:ext uri="{BB962C8B-B14F-4D97-AF65-F5344CB8AC3E}">
        <p14:creationId xmlns:p14="http://schemas.microsoft.com/office/powerpoint/2010/main" val="380967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262AD4-76EE-47CD-9EA4-6874402DBD52}"/>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Fist to Five</a:t>
            </a:r>
          </a:p>
        </p:txBody>
      </p:sp>
      <p:sp>
        <p:nvSpPr>
          <p:cNvPr id="3" name="Content Placeholder 2">
            <a:extLst>
              <a:ext uri="{FF2B5EF4-FFF2-40B4-BE49-F238E27FC236}">
                <a16:creationId xmlns:a16="http://schemas.microsoft.com/office/drawing/2014/main" id="{0329AD7A-5DDE-4FA8-82EF-CDDD0301BFFC}"/>
              </a:ext>
            </a:extLst>
          </p:cNvPr>
          <p:cNvSpPr>
            <a:spLocks noGrp="1"/>
          </p:cNvSpPr>
          <p:nvPr>
            <p:ph idx="1"/>
          </p:nvPr>
        </p:nvSpPr>
        <p:spPr>
          <a:xfrm>
            <a:off x="6090573" y="801866"/>
            <a:ext cx="5699349" cy="5230634"/>
          </a:xfrm>
        </p:spPr>
        <p:txBody>
          <a:bodyPr anchor="ctr">
            <a:normAutofit/>
          </a:bodyPr>
          <a:lstStyle/>
          <a:p>
            <a:pPr marL="0" indent="0">
              <a:buNone/>
            </a:pPr>
            <a:r>
              <a:rPr lang="en-US" dirty="0"/>
              <a:t>Go to </a:t>
            </a:r>
            <a:r>
              <a:rPr lang="en-US" b="1" dirty="0">
                <a:hlinkClick r:id="rId4"/>
              </a:rPr>
              <a:t>www.menti.com</a:t>
            </a:r>
            <a:r>
              <a:rPr lang="en-US" dirty="0"/>
              <a:t> and use the code </a:t>
            </a:r>
            <a:r>
              <a:rPr lang="en-US" b="1" dirty="0"/>
              <a:t>1669 4783</a:t>
            </a:r>
            <a:endParaRPr lang="en-US" dirty="0">
              <a:solidFill>
                <a:srgbClr val="000000"/>
              </a:solidFill>
            </a:endParaRPr>
          </a:p>
        </p:txBody>
      </p:sp>
    </p:spTree>
    <p:extLst>
      <p:ext uri="{BB962C8B-B14F-4D97-AF65-F5344CB8AC3E}">
        <p14:creationId xmlns:p14="http://schemas.microsoft.com/office/powerpoint/2010/main" val="166706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2DD2BC0-6F29-4B4F-8D61-2DCF6D2E8E7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BF9C96-09A2-4327-AE8C-570C20947F06}"/>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So What. Why Bother!?</a:t>
            </a:r>
          </a:p>
        </p:txBody>
      </p:sp>
      <p:graphicFrame>
        <p:nvGraphicFramePr>
          <p:cNvPr id="4" name="Table 4">
            <a:extLst>
              <a:ext uri="{FF2B5EF4-FFF2-40B4-BE49-F238E27FC236}">
                <a16:creationId xmlns:a16="http://schemas.microsoft.com/office/drawing/2014/main" id="{CF08CF60-95ED-4755-B162-D2B5BCDED997}"/>
              </a:ext>
            </a:extLst>
          </p:cNvPr>
          <p:cNvGraphicFramePr>
            <a:graphicFrameLocks noGrp="1"/>
          </p:cNvGraphicFramePr>
          <p:nvPr>
            <p:ph idx="1"/>
            <p:extLst>
              <p:ext uri="{D42A27DB-BD31-4B8C-83A1-F6EECF244321}">
                <p14:modId xmlns:p14="http://schemas.microsoft.com/office/powerpoint/2010/main" val="2049978953"/>
              </p:ext>
            </p:extLst>
          </p:nvPr>
        </p:nvGraphicFramePr>
        <p:xfrm>
          <a:off x="1036320" y="2984973"/>
          <a:ext cx="10119361" cy="3294306"/>
        </p:xfrm>
        <a:graphic>
          <a:graphicData uri="http://schemas.openxmlformats.org/drawingml/2006/table">
            <a:tbl>
              <a:tblPr firstRow="1" bandRow="1">
                <a:tableStyleId>{5C22544A-7EE6-4342-B048-85BDC9FD1C3A}</a:tableStyleId>
              </a:tblPr>
              <a:tblGrid>
                <a:gridCol w="4496985">
                  <a:extLst>
                    <a:ext uri="{9D8B030D-6E8A-4147-A177-3AD203B41FA5}">
                      <a16:colId xmlns:a16="http://schemas.microsoft.com/office/drawing/2014/main" val="4075701211"/>
                    </a:ext>
                  </a:extLst>
                </a:gridCol>
                <a:gridCol w="5622376">
                  <a:extLst>
                    <a:ext uri="{9D8B030D-6E8A-4147-A177-3AD203B41FA5}">
                      <a16:colId xmlns:a16="http://schemas.microsoft.com/office/drawing/2014/main" val="210837742"/>
                    </a:ext>
                  </a:extLst>
                </a:gridCol>
              </a:tblGrid>
              <a:tr h="519475">
                <a:tc>
                  <a:txBody>
                    <a:bodyPr/>
                    <a:lstStyle/>
                    <a:p>
                      <a:r>
                        <a:rPr lang="en-US" sz="2400"/>
                        <a:t>Scrum Teams</a:t>
                      </a:r>
                    </a:p>
                  </a:txBody>
                  <a:tcPr marL="119125" marR="119125" marT="59563" marB="59563"/>
                </a:tc>
                <a:tc>
                  <a:txBody>
                    <a:bodyPr/>
                    <a:lstStyle/>
                    <a:p>
                      <a:r>
                        <a:rPr lang="en-US" sz="2400" dirty="0"/>
                        <a:t>Executives</a:t>
                      </a:r>
                    </a:p>
                  </a:txBody>
                  <a:tcPr marL="119125" marR="119125" marT="59563" marB="59563"/>
                </a:tc>
                <a:extLst>
                  <a:ext uri="{0D108BD9-81ED-4DB2-BD59-A6C34878D82A}">
                    <a16:rowId xmlns:a16="http://schemas.microsoft.com/office/drawing/2014/main" val="3368262210"/>
                  </a:ext>
                </a:extLst>
              </a:tr>
              <a:tr h="519475">
                <a:tc>
                  <a:txBody>
                    <a:bodyPr/>
                    <a:lstStyle/>
                    <a:p>
                      <a:r>
                        <a:rPr lang="en-US" sz="2400"/>
                        <a:t>Why are we doing this?</a:t>
                      </a:r>
                    </a:p>
                  </a:txBody>
                  <a:tcPr marL="119125" marR="119125" marT="59563" marB="59563"/>
                </a:tc>
                <a:tc>
                  <a:txBody>
                    <a:bodyPr/>
                    <a:lstStyle/>
                    <a:p>
                      <a:r>
                        <a:rPr lang="en-US" sz="2400"/>
                        <a:t>Why did they just do that?</a:t>
                      </a:r>
                    </a:p>
                  </a:txBody>
                  <a:tcPr marL="119125" marR="119125" marT="59563" marB="59563"/>
                </a:tc>
                <a:extLst>
                  <a:ext uri="{0D108BD9-81ED-4DB2-BD59-A6C34878D82A}">
                    <a16:rowId xmlns:a16="http://schemas.microsoft.com/office/drawing/2014/main" val="1023295747"/>
                  </a:ext>
                </a:extLst>
              </a:tr>
              <a:tr h="519475">
                <a:tc>
                  <a:txBody>
                    <a:bodyPr/>
                    <a:lstStyle/>
                    <a:p>
                      <a:r>
                        <a:rPr lang="en-US" sz="2400"/>
                        <a:t>Are we adding value?</a:t>
                      </a:r>
                    </a:p>
                  </a:txBody>
                  <a:tcPr marL="119125" marR="119125" marT="59563" marB="59563"/>
                </a:tc>
                <a:tc>
                  <a:txBody>
                    <a:bodyPr/>
                    <a:lstStyle/>
                    <a:p>
                      <a:r>
                        <a:rPr lang="en-US" sz="2400"/>
                        <a:t>Why don’t they just get it?</a:t>
                      </a:r>
                    </a:p>
                  </a:txBody>
                  <a:tcPr marL="119125" marR="119125" marT="59563" marB="59563"/>
                </a:tc>
                <a:extLst>
                  <a:ext uri="{0D108BD9-81ED-4DB2-BD59-A6C34878D82A}">
                    <a16:rowId xmlns:a16="http://schemas.microsoft.com/office/drawing/2014/main" val="698830118"/>
                  </a:ext>
                </a:extLst>
              </a:tr>
              <a:tr h="883430">
                <a:tc>
                  <a:txBody>
                    <a:bodyPr/>
                    <a:lstStyle/>
                    <a:p>
                      <a:r>
                        <a:rPr lang="en-US" sz="2400"/>
                        <a:t>Can I get some help with these impediments?</a:t>
                      </a:r>
                    </a:p>
                  </a:txBody>
                  <a:tcPr marL="119125" marR="119125" marT="59563" marB="59563"/>
                </a:tc>
                <a:tc>
                  <a:txBody>
                    <a:bodyPr/>
                    <a:lstStyle/>
                    <a:p>
                      <a:r>
                        <a:rPr lang="en-US" sz="2400" dirty="0"/>
                        <a:t>Scrum teams are supposed to be self-organizing. Shouldn’t they be able handle this themselves?</a:t>
                      </a:r>
                    </a:p>
                  </a:txBody>
                  <a:tcPr marL="119125" marR="119125" marT="59563" marB="59563"/>
                </a:tc>
                <a:extLst>
                  <a:ext uri="{0D108BD9-81ED-4DB2-BD59-A6C34878D82A}">
                    <a16:rowId xmlns:a16="http://schemas.microsoft.com/office/drawing/2014/main" val="1386109645"/>
                  </a:ext>
                </a:extLst>
              </a:tr>
              <a:tr h="519475">
                <a:tc gridSpan="2">
                  <a:txBody>
                    <a:bodyPr/>
                    <a:lstStyle/>
                    <a:p>
                      <a:pPr algn="ctr"/>
                      <a:r>
                        <a:rPr lang="en-US" sz="2400" dirty="0"/>
                        <a:t>I know we have problems but don’t know what to do about them</a:t>
                      </a:r>
                    </a:p>
                  </a:txBody>
                  <a:tcPr marL="119125" marR="119125" marT="59563" marB="59563"/>
                </a:tc>
                <a:tc hMerge="1">
                  <a:txBody>
                    <a:bodyPr/>
                    <a:lstStyle/>
                    <a:p>
                      <a:endParaRPr lang="en-US" dirty="0"/>
                    </a:p>
                  </a:txBody>
                  <a:tcPr/>
                </a:tc>
                <a:extLst>
                  <a:ext uri="{0D108BD9-81ED-4DB2-BD59-A6C34878D82A}">
                    <a16:rowId xmlns:a16="http://schemas.microsoft.com/office/drawing/2014/main" val="227324273"/>
                  </a:ext>
                </a:extLst>
              </a:tr>
            </a:tbl>
          </a:graphicData>
        </a:graphic>
      </p:graphicFrame>
    </p:spTree>
    <p:extLst>
      <p:ext uri="{BB962C8B-B14F-4D97-AF65-F5344CB8AC3E}">
        <p14:creationId xmlns:p14="http://schemas.microsoft.com/office/powerpoint/2010/main" val="2727185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884236-C48E-4559-9B81-3B05A03B59E3}"/>
              </a:ext>
            </a:extLst>
          </p:cNvPr>
          <p:cNvSpPr>
            <a:spLocks noGrp="1"/>
          </p:cNvSpPr>
          <p:nvPr>
            <p:ph type="title"/>
          </p:nvPr>
        </p:nvSpPr>
        <p:spPr>
          <a:xfrm>
            <a:off x="640079" y="2053641"/>
            <a:ext cx="3669161" cy="2760098"/>
          </a:xfrm>
        </p:spPr>
        <p:txBody>
          <a:bodyPr>
            <a:normAutofit/>
          </a:bodyPr>
          <a:lstStyle/>
          <a:p>
            <a:r>
              <a:rPr lang="en-US">
                <a:solidFill>
                  <a:srgbClr val="FFFFFF"/>
                </a:solidFill>
              </a:rPr>
              <a:t>When Good Metrics Go Bad</a:t>
            </a:r>
          </a:p>
        </p:txBody>
      </p:sp>
      <p:sp>
        <p:nvSpPr>
          <p:cNvPr id="3" name="Content Placeholder 2">
            <a:extLst>
              <a:ext uri="{FF2B5EF4-FFF2-40B4-BE49-F238E27FC236}">
                <a16:creationId xmlns:a16="http://schemas.microsoft.com/office/drawing/2014/main" id="{93F66D1F-982E-4415-8540-8DEA7E843263}"/>
              </a:ext>
            </a:extLst>
          </p:cNvPr>
          <p:cNvSpPr>
            <a:spLocks noGrp="1"/>
          </p:cNvSpPr>
          <p:nvPr>
            <p:ph idx="1"/>
          </p:nvPr>
        </p:nvSpPr>
        <p:spPr>
          <a:xfrm>
            <a:off x="6090574" y="801866"/>
            <a:ext cx="5306084" cy="5230634"/>
          </a:xfrm>
        </p:spPr>
        <p:txBody>
          <a:bodyPr anchor="ctr">
            <a:normAutofit/>
          </a:bodyPr>
          <a:lstStyle/>
          <a:p>
            <a:endParaRPr lang="en-US" sz="2400" dirty="0">
              <a:solidFill>
                <a:srgbClr val="000000"/>
              </a:solidFill>
            </a:endParaRPr>
          </a:p>
          <a:p>
            <a:r>
              <a:rPr lang="en-US" sz="2400" dirty="0">
                <a:solidFill>
                  <a:srgbClr val="000000"/>
                </a:solidFill>
              </a:rPr>
              <a:t>Number of bugs found</a:t>
            </a:r>
          </a:p>
          <a:p>
            <a:r>
              <a:rPr lang="en-US" sz="2400" dirty="0">
                <a:solidFill>
                  <a:srgbClr val="000000"/>
                </a:solidFill>
              </a:rPr>
              <a:t>Story Point Velocity</a:t>
            </a:r>
          </a:p>
          <a:p>
            <a:r>
              <a:rPr lang="en-US" sz="2400" strike="sngStrike" dirty="0">
                <a:solidFill>
                  <a:srgbClr val="000000"/>
                </a:solidFill>
              </a:rPr>
              <a:t>Commitment</a:t>
            </a:r>
            <a:r>
              <a:rPr lang="en-US" sz="2400" dirty="0">
                <a:solidFill>
                  <a:srgbClr val="000000"/>
                </a:solidFill>
              </a:rPr>
              <a:t> Forecast completion percentage</a:t>
            </a:r>
          </a:p>
          <a:p>
            <a:r>
              <a:rPr lang="en-US" sz="2400" dirty="0">
                <a:solidFill>
                  <a:srgbClr val="000000"/>
                </a:solidFill>
              </a:rPr>
              <a:t>Percentage of teams using </a:t>
            </a:r>
            <a:r>
              <a:rPr lang="en-US" sz="2400" dirty="0" smtClean="0">
                <a:solidFill>
                  <a:srgbClr val="000000"/>
                </a:solidFill>
              </a:rPr>
              <a:t>Scrum OR agile team maturity metrics</a:t>
            </a:r>
            <a:endParaRPr lang="en-US" sz="2400" dirty="0">
              <a:solidFill>
                <a:srgbClr val="000000"/>
              </a:solidFill>
            </a:endParaRPr>
          </a:p>
        </p:txBody>
      </p:sp>
    </p:spTree>
    <p:extLst>
      <p:ext uri="{BB962C8B-B14F-4D97-AF65-F5344CB8AC3E}">
        <p14:creationId xmlns:p14="http://schemas.microsoft.com/office/powerpoint/2010/main" val="371248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2BA44-038C-4A02-96B5-A77788604138}"/>
              </a:ext>
            </a:extLst>
          </p:cNvPr>
          <p:cNvSpPr>
            <a:spLocks noGrp="1"/>
          </p:cNvSpPr>
          <p:nvPr>
            <p:ph idx="1"/>
          </p:nvPr>
        </p:nvSpPr>
        <p:spPr>
          <a:xfrm>
            <a:off x="4965431" y="1764694"/>
            <a:ext cx="6586489" cy="5005216"/>
          </a:xfrm>
        </p:spPr>
        <p:txBody>
          <a:bodyPr vert="horz" lIns="91440" tIns="45720" rIns="91440" bIns="45720" rtlCol="0">
            <a:normAutofit/>
          </a:bodyPr>
          <a:lstStyle/>
          <a:p>
            <a:pPr marL="0" indent="0">
              <a:buNone/>
            </a:pPr>
            <a:r>
              <a:rPr lang="en-US" sz="2000" dirty="0"/>
              <a:t>“…a true BHAG is clear and compelling and serves as a unifying focal point of effort– often creating immense team spirit. It has a clear finish line, so the organization can know when it has achieved the goal; people like to shoot for finish lines.” – Collins and Porras</a:t>
            </a:r>
          </a:p>
          <a:p>
            <a:pPr marL="0"/>
            <a:endParaRPr lang="en-US" sz="1700" dirty="0"/>
          </a:p>
          <a:p>
            <a:r>
              <a:rPr lang="en-US" sz="2000" dirty="0"/>
              <a:t>To eradicate the kerosene lamp from Africa by 2020 – </a:t>
            </a:r>
            <a:r>
              <a:rPr lang="en-US" sz="2000" b="1" dirty="0" err="1">
                <a:hlinkClick r:id="rId3"/>
              </a:rPr>
              <a:t>Solaraid</a:t>
            </a:r>
            <a:endParaRPr lang="en-US" sz="2000" b="1" dirty="0"/>
          </a:p>
          <a:p>
            <a:r>
              <a:rPr lang="en-US" sz="2000" dirty="0"/>
              <a:t>To cure blood cancer through marrow donation by ensuring a match for every patient in need, whenever they need one – </a:t>
            </a:r>
            <a:r>
              <a:rPr lang="en-US" sz="2000" b="1" dirty="0">
                <a:hlinkClick r:id="rId4"/>
              </a:rPr>
              <a:t>Gift of Life Marrow Registry</a:t>
            </a:r>
            <a:endParaRPr lang="en-US" sz="2000" b="1" dirty="0"/>
          </a:p>
          <a:p>
            <a:r>
              <a:rPr lang="en-US" sz="2000" dirty="0"/>
              <a:t>To make the world more open and connected – </a:t>
            </a:r>
            <a:r>
              <a:rPr lang="en-US" sz="2000" b="1" dirty="0">
                <a:hlinkClick r:id="rId5"/>
              </a:rPr>
              <a:t>Facebook</a:t>
            </a:r>
            <a:endParaRPr lang="en-US" sz="2000" b="1" dirty="0"/>
          </a:p>
          <a:p>
            <a:r>
              <a:rPr lang="en-US" sz="2000" dirty="0"/>
              <a:t>To be Earth’s most customer-centric company – </a:t>
            </a:r>
            <a:r>
              <a:rPr lang="en-US" sz="2000" b="1" dirty="0">
                <a:hlinkClick r:id="rId6"/>
              </a:rPr>
              <a:t>Amazon</a:t>
            </a:r>
            <a:endParaRPr lang="en-US" sz="2000" b="1" dirty="0"/>
          </a:p>
          <a:p>
            <a:r>
              <a:rPr lang="en-US" sz="2000" dirty="0"/>
              <a:t>Enable human exploration and settlement of Mars - </a:t>
            </a:r>
            <a:r>
              <a:rPr lang="en-US" sz="2000" b="1" dirty="0">
                <a:hlinkClick r:id="rId7"/>
              </a:rPr>
              <a:t>SpaceX</a:t>
            </a:r>
            <a:endParaRPr lang="en-US" sz="2000" b="1" dirty="0"/>
          </a:p>
        </p:txBody>
      </p:sp>
      <p:pic>
        <p:nvPicPr>
          <p:cNvPr id="6" name="Picture 5" descr="Text&#10;&#10;Description automatically generated">
            <a:extLst>
              <a:ext uri="{FF2B5EF4-FFF2-40B4-BE49-F238E27FC236}">
                <a16:creationId xmlns:a16="http://schemas.microsoft.com/office/drawing/2014/main" id="{B0B52DB0-5F78-481E-84F4-24727FC15C07}"/>
              </a:ext>
            </a:extLst>
          </p:cNvPr>
          <p:cNvPicPr>
            <a:picLocks noChangeAspect="1"/>
          </p:cNvPicPr>
          <p:nvPr/>
        </p:nvPicPr>
        <p:blipFill rotWithShape="1">
          <a:blip r:embed="rId8"/>
          <a:srcRect t="22" r="2" b="1123"/>
          <a:stretch/>
        </p:blipFill>
        <p:spPr>
          <a:xfrm>
            <a:off x="20" y="10"/>
            <a:ext cx="4635571" cy="6857990"/>
          </a:xfrm>
          <a:prstGeom prst="rect">
            <a:avLst/>
          </a:prstGeom>
          <a:effectLst/>
        </p:spPr>
      </p:pic>
      <p:sp>
        <p:nvSpPr>
          <p:cNvPr id="7" name="Isosceles Triangle 6">
            <a:extLst>
              <a:ext uri="{FF2B5EF4-FFF2-40B4-BE49-F238E27FC236}">
                <a16:creationId xmlns:a16="http://schemas.microsoft.com/office/drawing/2014/main" id="{E75E7A0E-183D-4E1D-8A76-E01B38E62731}"/>
              </a:ext>
            </a:extLst>
          </p:cNvPr>
          <p:cNvSpPr/>
          <p:nvPr/>
        </p:nvSpPr>
        <p:spPr>
          <a:xfrm>
            <a:off x="4965431" y="88090"/>
            <a:ext cx="6586491" cy="16766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solidFill>
                <a:latin typeface="+mj-lt"/>
                <a:ea typeface="+mj-ea"/>
                <a:cs typeface="+mj-cs"/>
              </a:rPr>
              <a:t>BHAG</a:t>
            </a:r>
          </a:p>
        </p:txBody>
      </p:sp>
      <p:sp>
        <p:nvSpPr>
          <p:cNvPr id="8" name="Isosceles Triangle 7">
            <a:extLst>
              <a:ext uri="{FF2B5EF4-FFF2-40B4-BE49-F238E27FC236}">
                <a16:creationId xmlns:a16="http://schemas.microsoft.com/office/drawing/2014/main" id="{E1712AB1-53AA-4901-859E-F9CDA2BB4454}"/>
              </a:ext>
            </a:extLst>
          </p:cNvPr>
          <p:cNvSpPr/>
          <p:nvPr/>
        </p:nvSpPr>
        <p:spPr>
          <a:xfrm>
            <a:off x="4965431" y="74643"/>
            <a:ext cx="6586491" cy="16766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solidFill>
                <a:latin typeface="+mj-lt"/>
                <a:ea typeface="+mj-ea"/>
                <a:cs typeface="+mj-cs"/>
              </a:rPr>
              <a:t>BHAG</a:t>
            </a:r>
          </a:p>
        </p:txBody>
      </p:sp>
    </p:spTree>
    <p:extLst>
      <p:ext uri="{BB962C8B-B14F-4D97-AF65-F5344CB8AC3E}">
        <p14:creationId xmlns:p14="http://schemas.microsoft.com/office/powerpoint/2010/main" val="293558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2BA44-038C-4A02-96B5-A77788604138}"/>
              </a:ext>
            </a:extLst>
          </p:cNvPr>
          <p:cNvSpPr>
            <a:spLocks noGrp="1"/>
          </p:cNvSpPr>
          <p:nvPr>
            <p:ph idx="1"/>
          </p:nvPr>
        </p:nvSpPr>
        <p:spPr>
          <a:xfrm>
            <a:off x="4965431" y="1764693"/>
            <a:ext cx="6586489" cy="4459127"/>
          </a:xfrm>
        </p:spPr>
        <p:txBody>
          <a:bodyPr vert="horz" lIns="91440" tIns="45720" rIns="91440" bIns="45720" rtlCol="0">
            <a:normAutofit/>
          </a:bodyPr>
          <a:lstStyle/>
          <a:p>
            <a:pPr marL="0" indent="0">
              <a:buNone/>
            </a:pPr>
            <a:r>
              <a:rPr lang="en-US" sz="2000" b="1" dirty="0"/>
              <a:t>“</a:t>
            </a:r>
            <a:r>
              <a:rPr lang="en-US" sz="2000" dirty="0"/>
              <a:t>Pillars provide strength and support for something. In the case of strategy formulation, strategic pillars hold up the vision. </a:t>
            </a:r>
          </a:p>
          <a:p>
            <a:pPr marL="0" indent="0">
              <a:buNone/>
            </a:pPr>
            <a:r>
              <a:rPr lang="en-US" sz="2400" b="1" i="1" dirty="0">
                <a:solidFill>
                  <a:schemeClr val="accent2"/>
                </a:solidFill>
              </a:rPr>
              <a:t>Remove a pillar, and the vision is in risk of collapse</a:t>
            </a:r>
            <a:r>
              <a:rPr lang="en-US" sz="2000" b="1" i="1" dirty="0"/>
              <a:t>.</a:t>
            </a:r>
            <a:r>
              <a:rPr lang="en-US" sz="2000" i="1" dirty="0"/>
              <a:t>” – Greg </a:t>
            </a:r>
            <a:r>
              <a:rPr lang="en-US" sz="2000" i="1" dirty="0" err="1"/>
              <a:t>Githens</a:t>
            </a:r>
            <a:endParaRPr lang="en-US" sz="2000" i="1" dirty="0"/>
          </a:p>
          <a:p>
            <a:pPr marL="0" indent="0">
              <a:buNone/>
            </a:pPr>
            <a:endParaRPr lang="en-US" sz="2000" i="1" dirty="0"/>
          </a:p>
          <a:p>
            <a:pPr marL="0" indent="0" algn="ctr">
              <a:buNone/>
            </a:pPr>
            <a:r>
              <a:rPr lang="en-US" sz="2000" i="1" dirty="0">
                <a:hlinkClick r:id="rId3"/>
              </a:rPr>
              <a:t>What are the Strategic Pillars that Support the Vision?</a:t>
            </a:r>
            <a:endParaRPr lang="en-US" sz="2000" i="1" dirty="0"/>
          </a:p>
          <a:p>
            <a:pPr marL="0" indent="0">
              <a:buNone/>
            </a:pPr>
            <a:endParaRPr lang="en-US" sz="1700" dirty="0"/>
          </a:p>
        </p:txBody>
      </p:sp>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133039838"/>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1474237"/>
            <a:ext cx="3125755" cy="51878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AC1BA8D-6D97-4D21-AE34-E80CE9B355D2}"/>
              </a:ext>
            </a:extLst>
          </p:cNvPr>
          <p:cNvSpPr/>
          <p:nvPr/>
        </p:nvSpPr>
        <p:spPr>
          <a:xfrm>
            <a:off x="4965431" y="88090"/>
            <a:ext cx="6586491" cy="16766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solidFill>
                <a:latin typeface="+mj-lt"/>
                <a:ea typeface="+mj-ea"/>
                <a:cs typeface="+mj-cs"/>
              </a:rPr>
              <a:t>BHAG</a:t>
            </a:r>
          </a:p>
        </p:txBody>
      </p:sp>
      <p:pic>
        <p:nvPicPr>
          <p:cNvPr id="4" name="Picture 3">
            <a:extLst>
              <a:ext uri="{FF2B5EF4-FFF2-40B4-BE49-F238E27FC236}">
                <a16:creationId xmlns:a16="http://schemas.microsoft.com/office/drawing/2014/main" id="{CBD5F97F-A8AD-4BA6-BF06-2F22FE0E6780}"/>
              </a:ext>
            </a:extLst>
          </p:cNvPr>
          <p:cNvPicPr>
            <a:picLocks noChangeAspect="1"/>
          </p:cNvPicPr>
          <p:nvPr/>
        </p:nvPicPr>
        <p:blipFill>
          <a:blip r:embed="rId9"/>
          <a:stretch>
            <a:fillRect/>
          </a:stretch>
        </p:blipFill>
        <p:spPr>
          <a:xfrm>
            <a:off x="5566793" y="4432095"/>
            <a:ext cx="5383764" cy="2229962"/>
          </a:xfrm>
          <a:prstGeom prst="rect">
            <a:avLst/>
          </a:prstGeom>
        </p:spPr>
      </p:pic>
    </p:spTree>
    <p:extLst>
      <p:ext uri="{BB962C8B-B14F-4D97-AF65-F5344CB8AC3E}">
        <p14:creationId xmlns:p14="http://schemas.microsoft.com/office/powerpoint/2010/main" val="306751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2291FE06-8DDF-4D9D-A120-3954AA7E0C87}"/>
              </a:ext>
            </a:extLst>
          </p:cNvPr>
          <p:cNvSpPr/>
          <p:nvPr/>
        </p:nvSpPr>
        <p:spPr>
          <a:xfrm>
            <a:off x="4965431" y="88090"/>
            <a:ext cx="6586491" cy="1676603"/>
          </a:xfrm>
          <a:prstGeom prst="triangle">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solidFill>
                <a:latin typeface="+mj-lt"/>
                <a:ea typeface="+mj-ea"/>
                <a:cs typeface="+mj-cs"/>
              </a:rPr>
              <a:t>BHAG</a:t>
            </a:r>
          </a:p>
        </p:txBody>
      </p:sp>
      <p:sp>
        <p:nvSpPr>
          <p:cNvPr id="3" name="Content Placeholder 2">
            <a:extLst>
              <a:ext uri="{FF2B5EF4-FFF2-40B4-BE49-F238E27FC236}">
                <a16:creationId xmlns:a16="http://schemas.microsoft.com/office/drawing/2014/main" id="{6A12BA44-038C-4A02-96B5-A77788604138}"/>
              </a:ext>
            </a:extLst>
          </p:cNvPr>
          <p:cNvSpPr>
            <a:spLocks noGrp="1"/>
          </p:cNvSpPr>
          <p:nvPr>
            <p:ph idx="1"/>
          </p:nvPr>
        </p:nvSpPr>
        <p:spPr>
          <a:xfrm>
            <a:off x="4965431" y="4348065"/>
            <a:ext cx="6586489" cy="2313991"/>
          </a:xfrm>
        </p:spPr>
        <p:txBody>
          <a:bodyPr vert="horz" lIns="91440" tIns="45720" rIns="91440" bIns="45720" rtlCol="0">
            <a:normAutofit fontScale="85000" lnSpcReduction="20000"/>
          </a:bodyPr>
          <a:lstStyle/>
          <a:p>
            <a:pPr marL="0" indent="0">
              <a:buNone/>
            </a:pPr>
            <a:r>
              <a:rPr lang="en-US" sz="2000" dirty="0"/>
              <a:t>Facebook’s strategic pillars could be…</a:t>
            </a:r>
          </a:p>
          <a:p>
            <a:r>
              <a:rPr lang="en-US" sz="2000" b="1" dirty="0"/>
              <a:t>ACQUIRE</a:t>
            </a:r>
            <a:r>
              <a:rPr lang="en-US" sz="2000" dirty="0"/>
              <a:t>: get more people to join Facebook</a:t>
            </a:r>
          </a:p>
          <a:p>
            <a:r>
              <a:rPr lang="en-US" sz="2000" b="1" dirty="0"/>
              <a:t>ENGAGE:</a:t>
            </a:r>
            <a:r>
              <a:rPr lang="en-US" sz="2000" dirty="0"/>
              <a:t> get users to post content, like, share, comment</a:t>
            </a:r>
          </a:p>
          <a:p>
            <a:r>
              <a:rPr lang="en-US" sz="2000" b="1" dirty="0"/>
              <a:t>MINE</a:t>
            </a:r>
            <a:r>
              <a:rPr lang="en-US" sz="2000" dirty="0"/>
              <a:t>: mine user content and behavior to extract insights on trends and patterns</a:t>
            </a:r>
          </a:p>
          <a:p>
            <a:r>
              <a:rPr lang="en-US" sz="2000" b="1" dirty="0"/>
              <a:t>MONETIZE:</a:t>
            </a:r>
            <a:r>
              <a:rPr lang="en-US" sz="2000" dirty="0"/>
              <a:t> sell insights to advertisers</a:t>
            </a:r>
          </a:p>
          <a:p>
            <a:pPr marL="0" indent="0">
              <a:buNone/>
            </a:pPr>
            <a:r>
              <a:rPr lang="en-US" sz="2000" i="1" dirty="0"/>
              <a:t>Complement pillars with a business model using a canvas like Roman Pichler’s </a:t>
            </a:r>
            <a:r>
              <a:rPr lang="en-US" sz="2000" i="1" dirty="0">
                <a:hlinkClick r:id="rId3"/>
              </a:rPr>
              <a:t>Extended Product Vision Canvas</a:t>
            </a:r>
            <a:endParaRPr lang="en-US" sz="1700" i="1" dirty="0"/>
          </a:p>
        </p:txBody>
      </p:sp>
      <p:graphicFrame>
        <p:nvGraphicFramePr>
          <p:cNvPr id="5" name="Diagram 4">
            <a:extLst>
              <a:ext uri="{FF2B5EF4-FFF2-40B4-BE49-F238E27FC236}">
                <a16:creationId xmlns:a16="http://schemas.microsoft.com/office/drawing/2014/main" id="{B86DE47E-CA29-4D65-9A54-0F6AAE8BBCC4}"/>
              </a:ext>
            </a:extLst>
          </p:cNvPr>
          <p:cNvGraphicFramePr/>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1474237"/>
            <a:ext cx="3125755" cy="51878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56150296-1A26-49FD-A8D0-CFA3766EAB1D}"/>
              </a:ext>
            </a:extLst>
          </p:cNvPr>
          <p:cNvSpPr/>
          <p:nvPr/>
        </p:nvSpPr>
        <p:spPr>
          <a:xfrm>
            <a:off x="6096000" y="1764693"/>
            <a:ext cx="401216" cy="1838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Acquisition</a:t>
            </a:r>
          </a:p>
        </p:txBody>
      </p:sp>
      <p:sp>
        <p:nvSpPr>
          <p:cNvPr id="8" name="Rectangle: Rounded Corners 7">
            <a:extLst>
              <a:ext uri="{FF2B5EF4-FFF2-40B4-BE49-F238E27FC236}">
                <a16:creationId xmlns:a16="http://schemas.microsoft.com/office/drawing/2014/main" id="{DCF93B2A-6C12-443C-B54F-54C4D7F995BF}"/>
              </a:ext>
            </a:extLst>
          </p:cNvPr>
          <p:cNvSpPr/>
          <p:nvPr/>
        </p:nvSpPr>
        <p:spPr>
          <a:xfrm>
            <a:off x="7399186" y="1764693"/>
            <a:ext cx="401216" cy="18381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Engagement</a:t>
            </a:r>
          </a:p>
        </p:txBody>
      </p:sp>
      <p:sp>
        <p:nvSpPr>
          <p:cNvPr id="9" name="Rectangle: Rounded Corners 8">
            <a:extLst>
              <a:ext uri="{FF2B5EF4-FFF2-40B4-BE49-F238E27FC236}">
                <a16:creationId xmlns:a16="http://schemas.microsoft.com/office/drawing/2014/main" id="{1A29724E-4F5E-4C20-A103-68A1A77F8DA6}"/>
              </a:ext>
            </a:extLst>
          </p:cNvPr>
          <p:cNvSpPr/>
          <p:nvPr/>
        </p:nvSpPr>
        <p:spPr>
          <a:xfrm>
            <a:off x="8702372" y="1764693"/>
            <a:ext cx="401216" cy="1838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dirty="0"/>
              <a:t>Mining</a:t>
            </a:r>
          </a:p>
        </p:txBody>
      </p:sp>
      <p:sp>
        <p:nvSpPr>
          <p:cNvPr id="10" name="Rectangle: Rounded Corners 9">
            <a:extLst>
              <a:ext uri="{FF2B5EF4-FFF2-40B4-BE49-F238E27FC236}">
                <a16:creationId xmlns:a16="http://schemas.microsoft.com/office/drawing/2014/main" id="{B7304018-5623-4ADD-BC20-21B892CFD18E}"/>
              </a:ext>
            </a:extLst>
          </p:cNvPr>
          <p:cNvSpPr/>
          <p:nvPr/>
        </p:nvSpPr>
        <p:spPr>
          <a:xfrm>
            <a:off x="10005558" y="1764693"/>
            <a:ext cx="401216" cy="18381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Monetization</a:t>
            </a:r>
          </a:p>
        </p:txBody>
      </p:sp>
      <p:sp>
        <p:nvSpPr>
          <p:cNvPr id="6" name="Rectangle 5">
            <a:extLst>
              <a:ext uri="{FF2B5EF4-FFF2-40B4-BE49-F238E27FC236}">
                <a16:creationId xmlns:a16="http://schemas.microsoft.com/office/drawing/2014/main" id="{3773793D-6F55-47CF-A19F-00AEAFD0FB07}"/>
              </a:ext>
            </a:extLst>
          </p:cNvPr>
          <p:cNvSpPr/>
          <p:nvPr/>
        </p:nvSpPr>
        <p:spPr>
          <a:xfrm>
            <a:off x="5047861" y="3602823"/>
            <a:ext cx="6354147" cy="437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TALENT SUPPORTED BY COMPANY CULTURE, SYSTEMS, POLICIES</a:t>
            </a:r>
          </a:p>
        </p:txBody>
      </p:sp>
    </p:spTree>
    <p:extLst>
      <p:ext uri="{BB962C8B-B14F-4D97-AF65-F5344CB8AC3E}">
        <p14:creationId xmlns:p14="http://schemas.microsoft.com/office/powerpoint/2010/main" val="10892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2291FE06-8DDF-4D9D-A120-3954AA7E0C87}"/>
              </a:ext>
            </a:extLst>
          </p:cNvPr>
          <p:cNvSpPr/>
          <p:nvPr/>
        </p:nvSpPr>
        <p:spPr>
          <a:xfrm>
            <a:off x="4965431" y="88090"/>
            <a:ext cx="6586491" cy="1676603"/>
          </a:xfrm>
          <a:prstGeom prst="triangle">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5400" dirty="0">
                <a:solidFill>
                  <a:schemeClr val="bg1"/>
                </a:solidFill>
                <a:latin typeface="+mj-lt"/>
                <a:ea typeface="+mj-ea"/>
                <a:cs typeface="+mj-cs"/>
              </a:rPr>
              <a:t>BHAG</a:t>
            </a:r>
          </a:p>
        </p:txBody>
      </p:sp>
      <p:sp>
        <p:nvSpPr>
          <p:cNvPr id="3" name="Content Placeholder 2">
            <a:extLst>
              <a:ext uri="{FF2B5EF4-FFF2-40B4-BE49-F238E27FC236}">
                <a16:creationId xmlns:a16="http://schemas.microsoft.com/office/drawing/2014/main" id="{6A12BA44-038C-4A02-96B5-A77788604138}"/>
              </a:ext>
            </a:extLst>
          </p:cNvPr>
          <p:cNvSpPr>
            <a:spLocks noGrp="1"/>
          </p:cNvSpPr>
          <p:nvPr>
            <p:ph idx="1"/>
          </p:nvPr>
        </p:nvSpPr>
        <p:spPr>
          <a:xfrm>
            <a:off x="4965431" y="4348065"/>
            <a:ext cx="6586489" cy="2313991"/>
          </a:xfrm>
        </p:spPr>
        <p:txBody>
          <a:bodyPr vert="horz" lIns="91440" tIns="45720" rIns="91440" bIns="45720" rtlCol="0">
            <a:normAutofit/>
          </a:bodyPr>
          <a:lstStyle/>
          <a:p>
            <a:r>
              <a:rPr lang="en-US" sz="1700" dirty="0"/>
              <a:t>Unique investment for each pillar</a:t>
            </a:r>
          </a:p>
          <a:p>
            <a:r>
              <a:rPr lang="en-US" sz="1700" dirty="0"/>
              <a:t>Guidelines, not handcuffs</a:t>
            </a:r>
          </a:p>
          <a:p>
            <a:r>
              <a:rPr lang="en-US" sz="1700" dirty="0"/>
              <a:t>This approach can apply recursively</a:t>
            </a:r>
          </a:p>
          <a:p>
            <a:pPr lvl="1"/>
            <a:r>
              <a:rPr lang="en-US" sz="1300" dirty="0"/>
              <a:t>Company – </a:t>
            </a:r>
            <a:r>
              <a:rPr lang="en-US" sz="1300" b="1" dirty="0"/>
              <a:t>Microsoft</a:t>
            </a:r>
          </a:p>
          <a:p>
            <a:pPr lvl="1"/>
            <a:r>
              <a:rPr lang="en-US" sz="1300" dirty="0"/>
              <a:t>Suite – </a:t>
            </a:r>
            <a:r>
              <a:rPr lang="en-US" sz="1300" b="1" dirty="0"/>
              <a:t>Office</a:t>
            </a:r>
            <a:endParaRPr lang="en-US" sz="1300" dirty="0"/>
          </a:p>
          <a:p>
            <a:pPr lvl="1"/>
            <a:r>
              <a:rPr lang="en-US" sz="1300" dirty="0"/>
              <a:t>Product – </a:t>
            </a:r>
            <a:r>
              <a:rPr lang="en-US" sz="1300" b="1" dirty="0"/>
              <a:t>PowerPoint</a:t>
            </a:r>
          </a:p>
          <a:p>
            <a:pPr marL="0" indent="0">
              <a:buNone/>
            </a:pPr>
            <a:r>
              <a:rPr lang="en-US" sz="1700" b="1" dirty="0">
                <a:hlinkClick r:id="rId3"/>
              </a:rPr>
              <a:t>Agile Portfolio Management – Jochen Krebs</a:t>
            </a:r>
            <a:endParaRPr lang="en-US" sz="1700" dirty="0"/>
          </a:p>
        </p:txBody>
      </p:sp>
      <p:graphicFrame>
        <p:nvGraphicFramePr>
          <p:cNvPr id="5" name="Diagram 4">
            <a:extLst>
              <a:ext uri="{FF2B5EF4-FFF2-40B4-BE49-F238E27FC236}">
                <a16:creationId xmlns:a16="http://schemas.microsoft.com/office/drawing/2014/main" id="{B86DE47E-CA29-4D65-9A54-0F6AAE8BBCC4}"/>
              </a:ext>
            </a:extLst>
          </p:cNvPr>
          <p:cNvGraphicFramePr/>
          <p:nvPr>
            <p:extLst>
              <p:ext uri="{D42A27DB-BD31-4B8C-83A1-F6EECF244321}">
                <p14:modId xmlns:p14="http://schemas.microsoft.com/office/powerpoint/2010/main" val="2172589205"/>
              </p:ext>
            </p:extLst>
          </p:nvPr>
        </p:nvGraphicFramePr>
        <p:xfrm>
          <a:off x="158620" y="223935"/>
          <a:ext cx="2985796" cy="634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93715B7-0837-4C93-B46E-77B40830DDC7}"/>
              </a:ext>
            </a:extLst>
          </p:cNvPr>
          <p:cNvSpPr/>
          <p:nvPr/>
        </p:nvSpPr>
        <p:spPr>
          <a:xfrm>
            <a:off x="130629" y="2099387"/>
            <a:ext cx="3125755" cy="45626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56150296-1A26-49FD-A8D0-CFA3766EAB1D}"/>
              </a:ext>
            </a:extLst>
          </p:cNvPr>
          <p:cNvSpPr/>
          <p:nvPr/>
        </p:nvSpPr>
        <p:spPr>
          <a:xfrm>
            <a:off x="6096000" y="1764693"/>
            <a:ext cx="401216" cy="183813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Acquisition</a:t>
            </a:r>
          </a:p>
        </p:txBody>
      </p:sp>
      <p:sp>
        <p:nvSpPr>
          <p:cNvPr id="8" name="Rectangle: Rounded Corners 7">
            <a:extLst>
              <a:ext uri="{FF2B5EF4-FFF2-40B4-BE49-F238E27FC236}">
                <a16:creationId xmlns:a16="http://schemas.microsoft.com/office/drawing/2014/main" id="{DCF93B2A-6C12-443C-B54F-54C4D7F995BF}"/>
              </a:ext>
            </a:extLst>
          </p:cNvPr>
          <p:cNvSpPr/>
          <p:nvPr/>
        </p:nvSpPr>
        <p:spPr>
          <a:xfrm>
            <a:off x="7399186" y="1764693"/>
            <a:ext cx="401216" cy="18381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Engagement</a:t>
            </a:r>
          </a:p>
        </p:txBody>
      </p:sp>
      <p:sp>
        <p:nvSpPr>
          <p:cNvPr id="9" name="Rectangle: Rounded Corners 8">
            <a:extLst>
              <a:ext uri="{FF2B5EF4-FFF2-40B4-BE49-F238E27FC236}">
                <a16:creationId xmlns:a16="http://schemas.microsoft.com/office/drawing/2014/main" id="{1A29724E-4F5E-4C20-A103-68A1A77F8DA6}"/>
              </a:ext>
            </a:extLst>
          </p:cNvPr>
          <p:cNvSpPr/>
          <p:nvPr/>
        </p:nvSpPr>
        <p:spPr>
          <a:xfrm>
            <a:off x="8702372" y="1764693"/>
            <a:ext cx="401216" cy="1838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dirty="0"/>
              <a:t>Mining</a:t>
            </a:r>
          </a:p>
        </p:txBody>
      </p:sp>
      <p:sp>
        <p:nvSpPr>
          <p:cNvPr id="10" name="Rectangle: Rounded Corners 9">
            <a:extLst>
              <a:ext uri="{FF2B5EF4-FFF2-40B4-BE49-F238E27FC236}">
                <a16:creationId xmlns:a16="http://schemas.microsoft.com/office/drawing/2014/main" id="{B7304018-5623-4ADD-BC20-21B892CFD18E}"/>
              </a:ext>
            </a:extLst>
          </p:cNvPr>
          <p:cNvSpPr/>
          <p:nvPr/>
        </p:nvSpPr>
        <p:spPr>
          <a:xfrm>
            <a:off x="10005558" y="1764693"/>
            <a:ext cx="401216" cy="18381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Monetization</a:t>
            </a:r>
          </a:p>
        </p:txBody>
      </p:sp>
      <p:sp>
        <p:nvSpPr>
          <p:cNvPr id="6" name="Rectangle 5">
            <a:extLst>
              <a:ext uri="{FF2B5EF4-FFF2-40B4-BE49-F238E27FC236}">
                <a16:creationId xmlns:a16="http://schemas.microsoft.com/office/drawing/2014/main" id="{3773793D-6F55-47CF-A19F-00AEAFD0FB07}"/>
              </a:ext>
            </a:extLst>
          </p:cNvPr>
          <p:cNvSpPr/>
          <p:nvPr/>
        </p:nvSpPr>
        <p:spPr>
          <a:xfrm>
            <a:off x="5047861" y="3602823"/>
            <a:ext cx="6354147" cy="437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TALENT SUPPORTED BY COMPANY CULTURE, SYSTEMS, POLICIES</a:t>
            </a:r>
          </a:p>
        </p:txBody>
      </p:sp>
      <p:sp>
        <p:nvSpPr>
          <p:cNvPr id="11" name="Oval 10">
            <a:extLst>
              <a:ext uri="{FF2B5EF4-FFF2-40B4-BE49-F238E27FC236}">
                <a16:creationId xmlns:a16="http://schemas.microsoft.com/office/drawing/2014/main" id="{E0FE6F81-FE7D-4B34-857A-9D681BE3EB84}"/>
              </a:ext>
            </a:extLst>
          </p:cNvPr>
          <p:cNvSpPr/>
          <p:nvPr/>
        </p:nvSpPr>
        <p:spPr>
          <a:xfrm>
            <a:off x="5971570"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10%</a:t>
            </a:r>
          </a:p>
        </p:txBody>
      </p:sp>
      <p:sp>
        <p:nvSpPr>
          <p:cNvPr id="12" name="Oval 11">
            <a:extLst>
              <a:ext uri="{FF2B5EF4-FFF2-40B4-BE49-F238E27FC236}">
                <a16:creationId xmlns:a16="http://schemas.microsoft.com/office/drawing/2014/main" id="{C77D4824-9450-4E01-ABF5-2701F950F8C9}"/>
              </a:ext>
            </a:extLst>
          </p:cNvPr>
          <p:cNvSpPr/>
          <p:nvPr/>
        </p:nvSpPr>
        <p:spPr>
          <a:xfrm>
            <a:off x="7276275"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40</a:t>
            </a:r>
          </a:p>
        </p:txBody>
      </p:sp>
      <p:sp>
        <p:nvSpPr>
          <p:cNvPr id="13" name="Oval 12">
            <a:extLst>
              <a:ext uri="{FF2B5EF4-FFF2-40B4-BE49-F238E27FC236}">
                <a16:creationId xmlns:a16="http://schemas.microsoft.com/office/drawing/2014/main" id="{9A415EC2-54CD-43AB-9F6C-76DFD7E2C133}"/>
              </a:ext>
            </a:extLst>
          </p:cNvPr>
          <p:cNvSpPr/>
          <p:nvPr/>
        </p:nvSpPr>
        <p:spPr>
          <a:xfrm>
            <a:off x="8579461"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30%</a:t>
            </a:r>
          </a:p>
        </p:txBody>
      </p:sp>
      <p:sp>
        <p:nvSpPr>
          <p:cNvPr id="14" name="Oval 13">
            <a:extLst>
              <a:ext uri="{FF2B5EF4-FFF2-40B4-BE49-F238E27FC236}">
                <a16:creationId xmlns:a16="http://schemas.microsoft.com/office/drawing/2014/main" id="{AFCAF8B1-A0F3-4430-B9CA-F62E60124A23}"/>
              </a:ext>
            </a:extLst>
          </p:cNvPr>
          <p:cNvSpPr/>
          <p:nvPr/>
        </p:nvSpPr>
        <p:spPr>
          <a:xfrm>
            <a:off x="9899847" y="3319446"/>
            <a:ext cx="650075" cy="437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20%</a:t>
            </a:r>
          </a:p>
        </p:txBody>
      </p:sp>
    </p:spTree>
    <p:extLst>
      <p:ext uri="{BB962C8B-B14F-4D97-AF65-F5344CB8AC3E}">
        <p14:creationId xmlns:p14="http://schemas.microsoft.com/office/powerpoint/2010/main" val="231459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9945</TotalTime>
  <Words>4177</Words>
  <Application>Microsoft Office PowerPoint</Application>
  <PresentationFormat>Widescreen</PresentationFormat>
  <Paragraphs>381</Paragraphs>
  <Slides>27</Slides>
  <Notes>21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Cavolini</vt:lpstr>
      <vt:lpstr>Wingdings</vt:lpstr>
      <vt:lpstr>Office Theme</vt:lpstr>
      <vt:lpstr>Strategic Scrum</vt:lpstr>
      <vt:lpstr>Ravi Verma</vt:lpstr>
      <vt:lpstr>Fist to Five</vt:lpstr>
      <vt:lpstr>So What. Why Bother!?</vt:lpstr>
      <vt:lpstr>When Good Metrics Go Bad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Thoughts? Questions?</vt:lpstr>
      <vt:lpstr>PowerPoint Presentation</vt:lpstr>
      <vt:lpstr>PowerPoint Presentation</vt:lpstr>
      <vt:lpstr>PowerPoint Presentation</vt:lpstr>
      <vt:lpstr>Final Thoughts?  Final Questions?</vt:lpstr>
      <vt:lpstr>Thank you!</vt:lpstr>
      <vt:lpstr>Outline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Scrum</dc:title>
  <dc:creator>Jason Knight</dc:creator>
  <cp:lastModifiedBy>Knight, Jason (OK)</cp:lastModifiedBy>
  <cp:revision>15</cp:revision>
  <dcterms:created xsi:type="dcterms:W3CDTF">2021-03-23T15:08:11Z</dcterms:created>
  <dcterms:modified xsi:type="dcterms:W3CDTF">2021-03-30T12:58:27Z</dcterms:modified>
</cp:coreProperties>
</file>